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4"/>
  </p:notesMasterIdLst>
  <p:sldIdLst>
    <p:sldId id="256" r:id="rId2"/>
    <p:sldId id="257" r:id="rId3"/>
    <p:sldId id="258" r:id="rId4"/>
    <p:sldId id="259" r:id="rId5"/>
    <p:sldId id="260" r:id="rId6"/>
    <p:sldId id="264" r:id="rId7"/>
    <p:sldId id="265" r:id="rId8"/>
    <p:sldId id="271" r:id="rId9"/>
    <p:sldId id="270" r:id="rId10"/>
    <p:sldId id="273" r:id="rId11"/>
    <p:sldId id="274" r:id="rId12"/>
    <p:sldId id="261" r:id="rId13"/>
    <p:sldId id="275" r:id="rId14"/>
    <p:sldId id="276" r:id="rId15"/>
    <p:sldId id="280" r:id="rId16"/>
    <p:sldId id="277" r:id="rId17"/>
    <p:sldId id="281" r:id="rId18"/>
    <p:sldId id="283" r:id="rId19"/>
    <p:sldId id="278" r:id="rId20"/>
    <p:sldId id="284" r:id="rId21"/>
    <p:sldId id="263" r:id="rId22"/>
    <p:sldId id="266" r:id="rId23"/>
  </p:sldIdLst>
  <p:sldSz cx="9144000" cy="5143500" type="screen16x9"/>
  <p:notesSz cx="6858000" cy="9144000"/>
  <p:embeddedFontLst>
    <p:embeddedFont>
      <p:font typeface="Bebas Neue" panose="020B0606020202050201" pitchFamily="34" charset="0"/>
      <p:regular r:id="rId25"/>
    </p:embeddedFont>
    <p:embeddedFont>
      <p:font typeface="Cormorant Unicase" panose="020B0604020202020204" charset="0"/>
      <p:regular r:id="rId26"/>
      <p:bold r:id="rId27"/>
    </p:embeddedFont>
    <p:embeddedFont>
      <p:font typeface="Heebo" pitchFamily="2" charset="-79"/>
      <p:regular r:id="rId28"/>
      <p:bold r:id="rId29"/>
    </p:embeddedFont>
    <p:embeddedFont>
      <p:font typeface="Josefin Sans" pitchFamily="2" charset="0"/>
      <p:regular r:id="rId30"/>
      <p:bold r:id="rId31"/>
      <p:italic r:id="rId32"/>
      <p:boldItalic r:id="rId33"/>
    </p:embeddedFont>
    <p:embeddedFont>
      <p:font typeface="Josefin Sans Light" pitchFamily="2" charset="0"/>
      <p:regular r:id="rId34"/>
      <p:bold r:id="rId35"/>
      <p:italic r:id="rId36"/>
      <p:boldItalic r:id="rId37"/>
    </p:embeddedFont>
    <p:embeddedFont>
      <p:font typeface="Josefin Sans Medium" panose="020B0604020202020204" charset="0"/>
      <p:regular r:id="rId38"/>
      <p:bold r:id="rId39"/>
      <p:italic r:id="rId40"/>
      <p:boldItalic r:id="rId41"/>
    </p:embeddedFont>
    <p:embeddedFont>
      <p:font typeface="Open Sans" panose="020B0606030504020204" pitchFamily="34" charset="0"/>
      <p:regular r:id="rId42"/>
      <p:bold r:id="rId43"/>
      <p:italic r:id="rId44"/>
      <p:boldItalic r:id="rId45"/>
    </p:embeddedFont>
    <p:embeddedFont>
      <p:font typeface="Roboto Condensed Light" panose="02000000000000000000" pitchFamily="2" charset="0"/>
      <p:regular r:id="rId46"/>
      <p: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5E49"/>
    <a:srgbClr val="13513F"/>
    <a:srgbClr val="16604B"/>
    <a:srgbClr val="F0DB90"/>
    <a:srgbClr val="F1DD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D4D1105-3873-498E-BD19-DF28A365AA9E}">
  <a:tblStyle styleId="{8D4D1105-3873-498E-BD19-DF28A365AA9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font" Target="fonts/font20.fntdata"/><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20" Type="http://schemas.openxmlformats.org/officeDocument/2006/relationships/slide" Target="slides/slide19.xml"/><Relationship Id="rId41"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shini Aiyyer" userId="57ba0865230a664c" providerId="LiveId" clId="{0F0381DF-65C4-47D7-9931-E3C71BCF1C44}"/>
    <pc:docChg chg="undo custSel addSld delSld modSld sldOrd">
      <pc:chgData name="Harshini Aiyyer" userId="57ba0865230a664c" providerId="LiveId" clId="{0F0381DF-65C4-47D7-9931-E3C71BCF1C44}" dt="2022-11-19T06:46:53.638" v="2176" actId="12"/>
      <pc:docMkLst>
        <pc:docMk/>
      </pc:docMkLst>
      <pc:sldChg chg="addSp modSp mod">
        <pc:chgData name="Harshini Aiyyer" userId="57ba0865230a664c" providerId="LiveId" clId="{0F0381DF-65C4-47D7-9931-E3C71BCF1C44}" dt="2022-11-19T06:43:16.374" v="2169" actId="113"/>
        <pc:sldMkLst>
          <pc:docMk/>
          <pc:sldMk cId="0" sldId="256"/>
        </pc:sldMkLst>
        <pc:spChg chg="add mod">
          <ac:chgData name="Harshini Aiyyer" userId="57ba0865230a664c" providerId="LiveId" clId="{0F0381DF-65C4-47D7-9931-E3C71BCF1C44}" dt="2022-11-19T06:43:16.374" v="2169" actId="113"/>
          <ac:spMkLst>
            <pc:docMk/>
            <pc:sldMk cId="0" sldId="256"/>
            <ac:spMk id="2" creationId="{62AC4EEF-8B02-8665-D2A0-D0AF26A31D7E}"/>
          </ac:spMkLst>
        </pc:spChg>
      </pc:sldChg>
      <pc:sldChg chg="modSp mod">
        <pc:chgData name="Harshini Aiyyer" userId="57ba0865230a664c" providerId="LiveId" clId="{0F0381DF-65C4-47D7-9931-E3C71BCF1C44}" dt="2022-11-19T05:08:13.173" v="1988" actId="20577"/>
        <pc:sldMkLst>
          <pc:docMk/>
          <pc:sldMk cId="0" sldId="258"/>
        </pc:sldMkLst>
        <pc:spChg chg="mod">
          <ac:chgData name="Harshini Aiyyer" userId="57ba0865230a664c" providerId="LiveId" clId="{0F0381DF-65C4-47D7-9931-E3C71BCF1C44}" dt="2022-11-19T05:08:13.173" v="1988" actId="20577"/>
          <ac:spMkLst>
            <pc:docMk/>
            <pc:sldMk cId="0" sldId="258"/>
            <ac:spMk id="1170" creationId="{00000000-0000-0000-0000-000000000000}"/>
          </ac:spMkLst>
        </pc:spChg>
      </pc:sldChg>
      <pc:sldChg chg="modSp mod">
        <pc:chgData name="Harshini Aiyyer" userId="57ba0865230a664c" providerId="LiveId" clId="{0F0381DF-65C4-47D7-9931-E3C71BCF1C44}" dt="2022-11-19T05:09:11.864" v="2100" actId="20577"/>
        <pc:sldMkLst>
          <pc:docMk/>
          <pc:sldMk cId="0" sldId="260"/>
        </pc:sldMkLst>
        <pc:graphicFrameChg chg="modGraphic">
          <ac:chgData name="Harshini Aiyyer" userId="57ba0865230a664c" providerId="LiveId" clId="{0F0381DF-65C4-47D7-9931-E3C71BCF1C44}" dt="2022-11-19T05:09:11.864" v="2100" actId="20577"/>
          <ac:graphicFrameMkLst>
            <pc:docMk/>
            <pc:sldMk cId="0" sldId="260"/>
            <ac:graphicFrameMk id="1186" creationId="{00000000-0000-0000-0000-000000000000}"/>
          </ac:graphicFrameMkLst>
        </pc:graphicFrameChg>
      </pc:sldChg>
      <pc:sldChg chg="addSp delSp modSp del mod">
        <pc:chgData name="Harshini Aiyyer" userId="57ba0865230a664c" providerId="LiveId" clId="{0F0381DF-65C4-47D7-9931-E3C71BCF1C44}" dt="2022-11-07T17:46:37.461" v="479" actId="47"/>
        <pc:sldMkLst>
          <pc:docMk/>
          <pc:sldMk cId="0" sldId="262"/>
        </pc:sldMkLst>
        <pc:spChg chg="add mod">
          <ac:chgData name="Harshini Aiyyer" userId="57ba0865230a664c" providerId="LiveId" clId="{0F0381DF-65C4-47D7-9931-E3C71BCF1C44}" dt="2022-11-07T15:38:36.935" v="30" actId="207"/>
          <ac:spMkLst>
            <pc:docMk/>
            <pc:sldMk cId="0" sldId="262"/>
            <ac:spMk id="2" creationId="{3B600505-7100-9956-B8F7-314E4AA2DDB4}"/>
          </ac:spMkLst>
        </pc:spChg>
        <pc:spChg chg="add del mod">
          <ac:chgData name="Harshini Aiyyer" userId="57ba0865230a664c" providerId="LiveId" clId="{0F0381DF-65C4-47D7-9931-E3C71BCF1C44}" dt="2022-11-07T13:58:55.563" v="8"/>
          <ac:spMkLst>
            <pc:docMk/>
            <pc:sldMk cId="0" sldId="262"/>
            <ac:spMk id="3" creationId="{5519CFC4-0F1B-8C1E-B319-82D5F1BBB9A2}"/>
          </ac:spMkLst>
        </pc:spChg>
        <pc:spChg chg="add del mod">
          <ac:chgData name="Harshini Aiyyer" userId="57ba0865230a664c" providerId="LiveId" clId="{0F0381DF-65C4-47D7-9931-E3C71BCF1C44}" dt="2022-11-07T17:45:36.498" v="464" actId="21"/>
          <ac:spMkLst>
            <pc:docMk/>
            <pc:sldMk cId="0" sldId="262"/>
            <ac:spMk id="4" creationId="{F70E28B0-8B8A-87D4-0511-F267A9449F03}"/>
          </ac:spMkLst>
        </pc:spChg>
        <pc:spChg chg="mod">
          <ac:chgData name="Harshini Aiyyer" userId="57ba0865230a664c" providerId="LiveId" clId="{0F0381DF-65C4-47D7-9931-E3C71BCF1C44}" dt="2022-11-07T14:00:11.385" v="17" actId="1076"/>
          <ac:spMkLst>
            <pc:docMk/>
            <pc:sldMk cId="0" sldId="262"/>
            <ac:spMk id="1199" creationId="{00000000-0000-0000-0000-000000000000}"/>
          </ac:spMkLst>
        </pc:spChg>
        <pc:spChg chg="mod">
          <ac:chgData name="Harshini Aiyyer" userId="57ba0865230a664c" providerId="LiveId" clId="{0F0381DF-65C4-47D7-9931-E3C71BCF1C44}" dt="2022-11-07T13:56:48.881" v="1" actId="207"/>
          <ac:spMkLst>
            <pc:docMk/>
            <pc:sldMk cId="0" sldId="262"/>
            <ac:spMk id="1200" creationId="{00000000-0000-0000-0000-000000000000}"/>
          </ac:spMkLst>
        </pc:spChg>
      </pc:sldChg>
      <pc:sldChg chg="ord">
        <pc:chgData name="Harshini Aiyyer" userId="57ba0865230a664c" providerId="LiveId" clId="{0F0381DF-65C4-47D7-9931-E3C71BCF1C44}" dt="2022-11-19T06:07:21.012" v="2105"/>
        <pc:sldMkLst>
          <pc:docMk/>
          <pc:sldMk cId="2722814039" sldId="264"/>
        </pc:sldMkLst>
      </pc:sldChg>
      <pc:sldChg chg="modSp mod ord">
        <pc:chgData name="Harshini Aiyyer" userId="57ba0865230a664c" providerId="LiveId" clId="{0F0381DF-65C4-47D7-9931-E3C71BCF1C44}" dt="2022-11-19T06:46:53.638" v="2176" actId="12"/>
        <pc:sldMkLst>
          <pc:docMk/>
          <pc:sldMk cId="256931434" sldId="265"/>
        </pc:sldMkLst>
        <pc:spChg chg="mod">
          <ac:chgData name="Harshini Aiyyer" userId="57ba0865230a664c" providerId="LiveId" clId="{0F0381DF-65C4-47D7-9931-E3C71BCF1C44}" dt="2022-11-19T06:46:53.638" v="2176" actId="12"/>
          <ac:spMkLst>
            <pc:docMk/>
            <pc:sldMk cId="256931434" sldId="265"/>
            <ac:spMk id="3" creationId="{7947CE85-0AFF-4AC0-341E-BDC3C284122F}"/>
          </ac:spMkLst>
        </pc:spChg>
      </pc:sldChg>
      <pc:sldChg chg="ord">
        <pc:chgData name="Harshini Aiyyer" userId="57ba0865230a664c" providerId="LiveId" clId="{0F0381DF-65C4-47D7-9931-E3C71BCF1C44}" dt="2022-11-19T05:07:33.859" v="1966"/>
        <pc:sldMkLst>
          <pc:docMk/>
          <pc:sldMk cId="3684593178" sldId="273"/>
        </pc:sldMkLst>
      </pc:sldChg>
      <pc:sldChg chg="new del">
        <pc:chgData name="Harshini Aiyyer" userId="57ba0865230a664c" providerId="LiveId" clId="{0F0381DF-65C4-47D7-9931-E3C71BCF1C44}" dt="2022-11-07T15:40:12.283" v="36" actId="2696"/>
        <pc:sldMkLst>
          <pc:docMk/>
          <pc:sldMk cId="1232295755" sldId="275"/>
        </pc:sldMkLst>
      </pc:sldChg>
      <pc:sldChg chg="addSp delSp modSp new mod">
        <pc:chgData name="Harshini Aiyyer" userId="57ba0865230a664c" providerId="LiveId" clId="{0F0381DF-65C4-47D7-9931-E3C71BCF1C44}" dt="2022-11-07T17:46:31.995" v="478" actId="20577"/>
        <pc:sldMkLst>
          <pc:docMk/>
          <pc:sldMk cId="1254155626" sldId="275"/>
        </pc:sldMkLst>
        <pc:spChg chg="mod">
          <ac:chgData name="Harshini Aiyyer" userId="57ba0865230a664c" providerId="LiveId" clId="{0F0381DF-65C4-47D7-9931-E3C71BCF1C44}" dt="2022-11-07T15:40:35.547" v="70" actId="20577"/>
          <ac:spMkLst>
            <pc:docMk/>
            <pc:sldMk cId="1254155626" sldId="275"/>
            <ac:spMk id="2" creationId="{DDC4E345-2BD4-569F-C252-F517F73708C2}"/>
          </ac:spMkLst>
        </pc:spChg>
        <pc:spChg chg="del mod">
          <ac:chgData name="Harshini Aiyyer" userId="57ba0865230a664c" providerId="LiveId" clId="{0F0381DF-65C4-47D7-9931-E3C71BCF1C44}" dt="2022-11-07T16:33:22.870" v="380" actId="478"/>
          <ac:spMkLst>
            <pc:docMk/>
            <pc:sldMk cId="1254155626" sldId="275"/>
            <ac:spMk id="3" creationId="{E41A1F16-94D2-B2FC-8663-68C75F13E37E}"/>
          </ac:spMkLst>
        </pc:spChg>
        <pc:spChg chg="add mod">
          <ac:chgData name="Harshini Aiyyer" userId="57ba0865230a664c" providerId="LiveId" clId="{0F0381DF-65C4-47D7-9931-E3C71BCF1C44}" dt="2022-11-07T16:29:27.888" v="347" actId="14100"/>
          <ac:spMkLst>
            <pc:docMk/>
            <pc:sldMk cId="1254155626" sldId="275"/>
            <ac:spMk id="4" creationId="{A54A508E-551D-134D-8EEF-F5DF7FB5B0BC}"/>
          </ac:spMkLst>
        </pc:spChg>
        <pc:spChg chg="add del mod">
          <ac:chgData name="Harshini Aiyyer" userId="57ba0865230a664c" providerId="LiveId" clId="{0F0381DF-65C4-47D7-9931-E3C71BCF1C44}" dt="2022-11-07T16:00:38.907" v="99" actId="478"/>
          <ac:spMkLst>
            <pc:docMk/>
            <pc:sldMk cId="1254155626" sldId="275"/>
            <ac:spMk id="5" creationId="{4BA0E871-8AB7-5172-99A6-285015821025}"/>
          </ac:spMkLst>
        </pc:spChg>
        <pc:spChg chg="add del mod">
          <ac:chgData name="Harshini Aiyyer" userId="57ba0865230a664c" providerId="LiveId" clId="{0F0381DF-65C4-47D7-9931-E3C71BCF1C44}" dt="2022-11-07T16:00:36.289" v="98" actId="478"/>
          <ac:spMkLst>
            <pc:docMk/>
            <pc:sldMk cId="1254155626" sldId="275"/>
            <ac:spMk id="6" creationId="{C38FBE9F-594E-BC52-282D-8DE60E88F36F}"/>
          </ac:spMkLst>
        </pc:spChg>
        <pc:spChg chg="add mod">
          <ac:chgData name="Harshini Aiyyer" userId="57ba0865230a664c" providerId="LiveId" clId="{0F0381DF-65C4-47D7-9931-E3C71BCF1C44}" dt="2022-11-07T16:37:12.464" v="407" actId="1076"/>
          <ac:spMkLst>
            <pc:docMk/>
            <pc:sldMk cId="1254155626" sldId="275"/>
            <ac:spMk id="7" creationId="{A1C0FA7F-3DA9-81D5-5D74-2DAD73D30539}"/>
          </ac:spMkLst>
        </pc:spChg>
        <pc:spChg chg="add del mod">
          <ac:chgData name="Harshini Aiyyer" userId="57ba0865230a664c" providerId="LiveId" clId="{0F0381DF-65C4-47D7-9931-E3C71BCF1C44}" dt="2022-11-07T15:49:27.597" v="81" actId="478"/>
          <ac:spMkLst>
            <pc:docMk/>
            <pc:sldMk cId="1254155626" sldId="275"/>
            <ac:spMk id="8" creationId="{E49A7CA2-C009-D48C-B92E-BB043ACE7467}"/>
          </ac:spMkLst>
        </pc:spChg>
        <pc:spChg chg="add mod">
          <ac:chgData name="Harshini Aiyyer" userId="57ba0865230a664c" providerId="LiveId" clId="{0F0381DF-65C4-47D7-9931-E3C71BCF1C44}" dt="2022-11-07T16:43:04.062" v="457" actId="1076"/>
          <ac:spMkLst>
            <pc:docMk/>
            <pc:sldMk cId="1254155626" sldId="275"/>
            <ac:spMk id="9" creationId="{D64CC794-FD90-DD3C-7CD6-1554CC1F675B}"/>
          </ac:spMkLst>
        </pc:spChg>
        <pc:spChg chg="add mod">
          <ac:chgData name="Harshini Aiyyer" userId="57ba0865230a664c" providerId="LiveId" clId="{0F0381DF-65C4-47D7-9931-E3C71BCF1C44}" dt="2022-11-07T16:30:09.624" v="353" actId="1076"/>
          <ac:spMkLst>
            <pc:docMk/>
            <pc:sldMk cId="1254155626" sldId="275"/>
            <ac:spMk id="10" creationId="{D24650F0-4AF3-85AE-48ED-681A446C0BB2}"/>
          </ac:spMkLst>
        </pc:spChg>
        <pc:spChg chg="add mod">
          <ac:chgData name="Harshini Aiyyer" userId="57ba0865230a664c" providerId="LiveId" clId="{0F0381DF-65C4-47D7-9931-E3C71BCF1C44}" dt="2022-11-07T16:29:51.475" v="352" actId="14100"/>
          <ac:spMkLst>
            <pc:docMk/>
            <pc:sldMk cId="1254155626" sldId="275"/>
            <ac:spMk id="11" creationId="{1C8B8CFD-18D6-F1D6-7F8A-2EB9A8719B6F}"/>
          </ac:spMkLst>
        </pc:spChg>
        <pc:spChg chg="add mod">
          <ac:chgData name="Harshini Aiyyer" userId="57ba0865230a664c" providerId="LiveId" clId="{0F0381DF-65C4-47D7-9931-E3C71BCF1C44}" dt="2022-11-07T16:26:30.570" v="344" actId="14100"/>
          <ac:spMkLst>
            <pc:docMk/>
            <pc:sldMk cId="1254155626" sldId="275"/>
            <ac:spMk id="12" creationId="{E33C8FC3-5146-8656-BE2B-BBB465CD8D58}"/>
          </ac:spMkLst>
        </pc:spChg>
        <pc:spChg chg="add mod">
          <ac:chgData name="Harshini Aiyyer" userId="57ba0865230a664c" providerId="LiveId" clId="{0F0381DF-65C4-47D7-9931-E3C71BCF1C44}" dt="2022-11-07T16:29:31.288" v="348" actId="14100"/>
          <ac:spMkLst>
            <pc:docMk/>
            <pc:sldMk cId="1254155626" sldId="275"/>
            <ac:spMk id="13" creationId="{471C032E-109F-29B0-785D-BE8BBE02A985}"/>
          </ac:spMkLst>
        </pc:spChg>
        <pc:spChg chg="add mod">
          <ac:chgData name="Harshini Aiyyer" userId="57ba0865230a664c" providerId="LiveId" clId="{0F0381DF-65C4-47D7-9931-E3C71BCF1C44}" dt="2022-11-07T16:26:36.355" v="345" actId="122"/>
          <ac:spMkLst>
            <pc:docMk/>
            <pc:sldMk cId="1254155626" sldId="275"/>
            <ac:spMk id="14" creationId="{34CD4DD6-8028-DE0B-A304-4BE8C06500A5}"/>
          </ac:spMkLst>
        </pc:spChg>
        <pc:spChg chg="add mod">
          <ac:chgData name="Harshini Aiyyer" userId="57ba0865230a664c" providerId="LiveId" clId="{0F0381DF-65C4-47D7-9931-E3C71BCF1C44}" dt="2022-11-07T16:37:07.586" v="406" actId="1076"/>
          <ac:spMkLst>
            <pc:docMk/>
            <pc:sldMk cId="1254155626" sldId="275"/>
            <ac:spMk id="19" creationId="{970B1634-2091-0C70-1438-26650F85E48C}"/>
          </ac:spMkLst>
        </pc:spChg>
        <pc:spChg chg="add mod">
          <ac:chgData name="Harshini Aiyyer" userId="57ba0865230a664c" providerId="LiveId" clId="{0F0381DF-65C4-47D7-9931-E3C71BCF1C44}" dt="2022-11-07T16:43:07.233" v="458" actId="1076"/>
          <ac:spMkLst>
            <pc:docMk/>
            <pc:sldMk cId="1254155626" sldId="275"/>
            <ac:spMk id="34" creationId="{F1227FE3-C7DA-34D8-660C-B3E0C7D3707F}"/>
          </ac:spMkLst>
        </pc:spChg>
        <pc:spChg chg="add mod">
          <ac:chgData name="Harshini Aiyyer" userId="57ba0865230a664c" providerId="LiveId" clId="{0F0381DF-65C4-47D7-9931-E3C71BCF1C44}" dt="2022-11-07T17:45:23.239" v="462" actId="1076"/>
          <ac:spMkLst>
            <pc:docMk/>
            <pc:sldMk cId="1254155626" sldId="275"/>
            <ac:spMk id="37" creationId="{D3865692-F2C4-9B9D-F39B-3BB07D253081}"/>
          </ac:spMkLst>
        </pc:spChg>
        <pc:spChg chg="add mod">
          <ac:chgData name="Harshini Aiyyer" userId="57ba0865230a664c" providerId="LiveId" clId="{0F0381DF-65C4-47D7-9931-E3C71BCF1C44}" dt="2022-11-07T17:45:48.102" v="466" actId="1076"/>
          <ac:spMkLst>
            <pc:docMk/>
            <pc:sldMk cId="1254155626" sldId="275"/>
            <ac:spMk id="38" creationId="{44797E95-E95A-D5B6-447A-063215676BAC}"/>
          </ac:spMkLst>
        </pc:spChg>
        <pc:spChg chg="add mod">
          <ac:chgData name="Harshini Aiyyer" userId="57ba0865230a664c" providerId="LiveId" clId="{0F0381DF-65C4-47D7-9931-E3C71BCF1C44}" dt="2022-11-07T17:45:59.028" v="470" actId="20577"/>
          <ac:spMkLst>
            <pc:docMk/>
            <pc:sldMk cId="1254155626" sldId="275"/>
            <ac:spMk id="39" creationId="{883AEB79-83AD-B1BF-379B-AC223D5EA209}"/>
          </ac:spMkLst>
        </pc:spChg>
        <pc:spChg chg="add mod">
          <ac:chgData name="Harshini Aiyyer" userId="57ba0865230a664c" providerId="LiveId" clId="{0F0381DF-65C4-47D7-9931-E3C71BCF1C44}" dt="2022-11-07T17:46:17.257" v="474" actId="20577"/>
          <ac:spMkLst>
            <pc:docMk/>
            <pc:sldMk cId="1254155626" sldId="275"/>
            <ac:spMk id="40" creationId="{E7A924D4-B19C-6E86-5211-EA5B2045DFC1}"/>
          </ac:spMkLst>
        </pc:spChg>
        <pc:spChg chg="add mod">
          <ac:chgData name="Harshini Aiyyer" userId="57ba0865230a664c" providerId="LiveId" clId="{0F0381DF-65C4-47D7-9931-E3C71BCF1C44}" dt="2022-11-07T17:46:31.995" v="478" actId="20577"/>
          <ac:spMkLst>
            <pc:docMk/>
            <pc:sldMk cId="1254155626" sldId="275"/>
            <ac:spMk id="41" creationId="{664C0CF0-151F-9AEC-290F-A97E5E276885}"/>
          </ac:spMkLst>
        </pc:spChg>
        <pc:cxnChg chg="add mod">
          <ac:chgData name="Harshini Aiyyer" userId="57ba0865230a664c" providerId="LiveId" clId="{0F0381DF-65C4-47D7-9931-E3C71BCF1C44}" dt="2022-11-07T16:30:47.688" v="355" actId="13822"/>
          <ac:cxnSpMkLst>
            <pc:docMk/>
            <pc:sldMk cId="1254155626" sldId="275"/>
            <ac:cxnSpMk id="16" creationId="{0A342592-8DCC-5DBE-AAD2-5882906C618E}"/>
          </ac:cxnSpMkLst>
        </pc:cxnChg>
        <pc:cxnChg chg="add mod">
          <ac:chgData name="Harshini Aiyyer" userId="57ba0865230a664c" providerId="LiveId" clId="{0F0381DF-65C4-47D7-9931-E3C71BCF1C44}" dt="2022-11-07T16:31:02.038" v="358" actId="14100"/>
          <ac:cxnSpMkLst>
            <pc:docMk/>
            <pc:sldMk cId="1254155626" sldId="275"/>
            <ac:cxnSpMk id="17" creationId="{EBD1EA9C-E075-E662-FE1C-0BB0B23E8F3C}"/>
          </ac:cxnSpMkLst>
        </pc:cxnChg>
        <pc:cxnChg chg="add del mod">
          <ac:chgData name="Harshini Aiyyer" userId="57ba0865230a664c" providerId="LiveId" clId="{0F0381DF-65C4-47D7-9931-E3C71BCF1C44}" dt="2022-11-07T16:34:16.096" v="385" actId="478"/>
          <ac:cxnSpMkLst>
            <pc:docMk/>
            <pc:sldMk cId="1254155626" sldId="275"/>
            <ac:cxnSpMk id="21" creationId="{32137D8F-2619-3C11-364D-8D2377FBC604}"/>
          </ac:cxnSpMkLst>
        </pc:cxnChg>
        <pc:cxnChg chg="add mod">
          <ac:chgData name="Harshini Aiyyer" userId="57ba0865230a664c" providerId="LiveId" clId="{0F0381DF-65C4-47D7-9931-E3C71BCF1C44}" dt="2022-11-07T16:36:47.750" v="403" actId="14100"/>
          <ac:cxnSpMkLst>
            <pc:docMk/>
            <pc:sldMk cId="1254155626" sldId="275"/>
            <ac:cxnSpMk id="26" creationId="{5861C808-9A47-E4EA-1059-E5634D612B95}"/>
          </ac:cxnSpMkLst>
        </pc:cxnChg>
        <pc:cxnChg chg="add mod">
          <ac:chgData name="Harshini Aiyyer" userId="57ba0865230a664c" providerId="LiveId" clId="{0F0381DF-65C4-47D7-9931-E3C71BCF1C44}" dt="2022-11-07T16:43:01.658" v="456" actId="1076"/>
          <ac:cxnSpMkLst>
            <pc:docMk/>
            <pc:sldMk cId="1254155626" sldId="275"/>
            <ac:cxnSpMk id="31" creationId="{C7F5ECE0-D1F2-5DFD-8036-3B8972718240}"/>
          </ac:cxnSpMkLst>
        </pc:cxnChg>
        <pc:cxnChg chg="add mod">
          <ac:chgData name="Harshini Aiyyer" userId="57ba0865230a664c" providerId="LiveId" clId="{0F0381DF-65C4-47D7-9931-E3C71BCF1C44}" dt="2022-11-07T17:44:53.685" v="460" actId="13822"/>
          <ac:cxnSpMkLst>
            <pc:docMk/>
            <pc:sldMk cId="1254155626" sldId="275"/>
            <ac:cxnSpMk id="36" creationId="{EC5FAB15-8115-BDB0-19F6-539F88BAEE92}"/>
          </ac:cxnSpMkLst>
        </pc:cxnChg>
      </pc:sldChg>
      <pc:sldChg chg="addSp delSp modSp add mod">
        <pc:chgData name="Harshini Aiyyer" userId="57ba0865230a664c" providerId="LiveId" clId="{0F0381DF-65C4-47D7-9931-E3C71BCF1C44}" dt="2022-11-07T18:08:39.705" v="1149" actId="20577"/>
        <pc:sldMkLst>
          <pc:docMk/>
          <pc:sldMk cId="1861479382" sldId="276"/>
        </pc:sldMkLst>
        <pc:spChg chg="mod">
          <ac:chgData name="Harshini Aiyyer" userId="57ba0865230a664c" providerId="LiveId" clId="{0F0381DF-65C4-47D7-9931-E3C71BCF1C44}" dt="2022-11-07T18:08:39.705" v="1149" actId="20577"/>
          <ac:spMkLst>
            <pc:docMk/>
            <pc:sldMk cId="1861479382" sldId="276"/>
            <ac:spMk id="13" creationId="{471C032E-109F-29B0-785D-BE8BBE02A985}"/>
          </ac:spMkLst>
        </pc:spChg>
        <pc:spChg chg="add del mod">
          <ac:chgData name="Harshini Aiyyer" userId="57ba0865230a664c" providerId="LiveId" clId="{0F0381DF-65C4-47D7-9931-E3C71BCF1C44}" dt="2022-11-07T17:48:21.038" v="492" actId="208"/>
          <ac:spMkLst>
            <pc:docMk/>
            <pc:sldMk cId="1861479382" sldId="276"/>
            <ac:spMk id="37" creationId="{D3865692-F2C4-9B9D-F39B-3BB07D253081}"/>
          </ac:spMkLst>
        </pc:spChg>
      </pc:sldChg>
      <pc:sldChg chg="modSp add mod">
        <pc:chgData name="Harshini Aiyyer" userId="57ba0865230a664c" providerId="LiveId" clId="{0F0381DF-65C4-47D7-9931-E3C71BCF1C44}" dt="2022-11-07T18:02:18.937" v="990" actId="208"/>
        <pc:sldMkLst>
          <pc:docMk/>
          <pc:sldMk cId="1699584127" sldId="277"/>
        </pc:sldMkLst>
        <pc:spChg chg="mod">
          <ac:chgData name="Harshini Aiyyer" userId="57ba0865230a664c" providerId="LiveId" clId="{0F0381DF-65C4-47D7-9931-E3C71BCF1C44}" dt="2022-11-07T18:02:18.937" v="990" actId="208"/>
          <ac:spMkLst>
            <pc:docMk/>
            <pc:sldMk cId="1699584127" sldId="277"/>
            <ac:spMk id="38" creationId="{44797E95-E95A-D5B6-447A-063215676BAC}"/>
          </ac:spMkLst>
        </pc:spChg>
      </pc:sldChg>
      <pc:sldChg chg="modSp add mod">
        <pc:chgData name="Harshini Aiyyer" userId="57ba0865230a664c" providerId="LiveId" clId="{0F0381DF-65C4-47D7-9931-E3C71BCF1C44}" dt="2022-11-07T19:02:40.795" v="1718" actId="1076"/>
        <pc:sldMkLst>
          <pc:docMk/>
          <pc:sldMk cId="155323317" sldId="278"/>
        </pc:sldMkLst>
        <pc:spChg chg="mod">
          <ac:chgData name="Harshini Aiyyer" userId="57ba0865230a664c" providerId="LiveId" clId="{0F0381DF-65C4-47D7-9931-E3C71BCF1C44}" dt="2022-11-07T18:58:42.348" v="1709" actId="208"/>
          <ac:spMkLst>
            <pc:docMk/>
            <pc:sldMk cId="155323317" sldId="278"/>
            <ac:spMk id="41" creationId="{664C0CF0-151F-9AEC-290F-A97E5E276885}"/>
          </ac:spMkLst>
        </pc:spChg>
        <pc:cxnChg chg="mod">
          <ac:chgData name="Harshini Aiyyer" userId="57ba0865230a664c" providerId="LiveId" clId="{0F0381DF-65C4-47D7-9931-E3C71BCF1C44}" dt="2022-11-07T19:02:40.795" v="1718" actId="1076"/>
          <ac:cxnSpMkLst>
            <pc:docMk/>
            <pc:sldMk cId="155323317" sldId="278"/>
            <ac:cxnSpMk id="31" creationId="{C7F5ECE0-D1F2-5DFD-8036-3B8972718240}"/>
          </ac:cxnSpMkLst>
        </pc:cxnChg>
        <pc:cxnChg chg="mod">
          <ac:chgData name="Harshini Aiyyer" userId="57ba0865230a664c" providerId="LiveId" clId="{0F0381DF-65C4-47D7-9931-E3C71BCF1C44}" dt="2022-11-07T19:02:38.375" v="1717" actId="14100"/>
          <ac:cxnSpMkLst>
            <pc:docMk/>
            <pc:sldMk cId="155323317" sldId="278"/>
            <ac:cxnSpMk id="36" creationId="{EC5FAB15-8115-BDB0-19F6-539F88BAEE92}"/>
          </ac:cxnSpMkLst>
        </pc:cxnChg>
      </pc:sldChg>
      <pc:sldChg chg="add del">
        <pc:chgData name="Harshini Aiyyer" userId="57ba0865230a664c" providerId="LiveId" clId="{0F0381DF-65C4-47D7-9931-E3C71BCF1C44}" dt="2022-11-07T19:02:05.894" v="1710" actId="2696"/>
        <pc:sldMkLst>
          <pc:docMk/>
          <pc:sldMk cId="2828525739" sldId="279"/>
        </pc:sldMkLst>
      </pc:sldChg>
      <pc:sldChg chg="addSp delSp modSp new mod">
        <pc:chgData name="Harshini Aiyyer" userId="57ba0865230a664c" providerId="LiveId" clId="{0F0381DF-65C4-47D7-9931-E3C71BCF1C44}" dt="2022-11-19T05:07:16.576" v="1964" actId="20577"/>
        <pc:sldMkLst>
          <pc:docMk/>
          <pc:sldMk cId="3057732032" sldId="280"/>
        </pc:sldMkLst>
        <pc:spChg chg="del mod">
          <ac:chgData name="Harshini Aiyyer" userId="57ba0865230a664c" providerId="LiveId" clId="{0F0381DF-65C4-47D7-9931-E3C71BCF1C44}" dt="2022-11-07T17:48:26.172" v="493"/>
          <ac:spMkLst>
            <pc:docMk/>
            <pc:sldMk cId="3057732032" sldId="280"/>
            <ac:spMk id="2" creationId="{B0E0780B-DFDD-B9C8-62E2-4C5C10639232}"/>
          </ac:spMkLst>
        </pc:spChg>
        <pc:spChg chg="mod">
          <ac:chgData name="Harshini Aiyyer" userId="57ba0865230a664c" providerId="LiveId" clId="{0F0381DF-65C4-47D7-9931-E3C71BCF1C44}" dt="2022-11-19T05:07:16.576" v="1964" actId="20577"/>
          <ac:spMkLst>
            <pc:docMk/>
            <pc:sldMk cId="3057732032" sldId="280"/>
            <ac:spMk id="3" creationId="{DFC2EA4B-7ECF-54FC-F3AA-6AF6D312929B}"/>
          </ac:spMkLst>
        </pc:spChg>
        <pc:spChg chg="add mod">
          <ac:chgData name="Harshini Aiyyer" userId="57ba0865230a664c" providerId="LiveId" clId="{0F0381DF-65C4-47D7-9931-E3C71BCF1C44}" dt="2022-11-07T18:01:10.919" v="981" actId="1076"/>
          <ac:spMkLst>
            <pc:docMk/>
            <pc:sldMk cId="3057732032" sldId="280"/>
            <ac:spMk id="4" creationId="{BFFFE974-F68A-3E8E-B64F-23112C340488}"/>
          </ac:spMkLst>
        </pc:spChg>
        <pc:spChg chg="add del mod">
          <ac:chgData name="Harshini Aiyyer" userId="57ba0865230a664c" providerId="LiveId" clId="{0F0381DF-65C4-47D7-9931-E3C71BCF1C44}" dt="2022-11-07T17:48:55.790" v="499" actId="478"/>
          <ac:spMkLst>
            <pc:docMk/>
            <pc:sldMk cId="3057732032" sldId="280"/>
            <ac:spMk id="5" creationId="{2EFAC61B-EA64-4834-1795-89EF9ECD762A}"/>
          </ac:spMkLst>
        </pc:spChg>
        <pc:spChg chg="add mod">
          <ac:chgData name="Harshini Aiyyer" userId="57ba0865230a664c" providerId="LiveId" clId="{0F0381DF-65C4-47D7-9931-E3C71BCF1C44}" dt="2022-11-07T18:01:17.053" v="982" actId="1076"/>
          <ac:spMkLst>
            <pc:docMk/>
            <pc:sldMk cId="3057732032" sldId="280"/>
            <ac:spMk id="6" creationId="{1C8E838E-3B0E-2C36-BC68-8E687C745520}"/>
          </ac:spMkLst>
        </pc:spChg>
        <pc:spChg chg="add mod">
          <ac:chgData name="Harshini Aiyyer" userId="57ba0865230a664c" providerId="LiveId" clId="{0F0381DF-65C4-47D7-9931-E3C71BCF1C44}" dt="2022-11-07T18:01:21.919" v="983" actId="1076"/>
          <ac:spMkLst>
            <pc:docMk/>
            <pc:sldMk cId="3057732032" sldId="280"/>
            <ac:spMk id="7" creationId="{BE89C891-570E-21BE-F9BE-E82F7DDA19D6}"/>
          </ac:spMkLst>
        </pc:spChg>
      </pc:sldChg>
      <pc:sldChg chg="addSp delSp modSp new mod">
        <pc:chgData name="Harshini Aiyyer" userId="57ba0865230a664c" providerId="LiveId" clId="{0F0381DF-65C4-47D7-9931-E3C71BCF1C44}" dt="2022-11-07T18:38:54.148" v="1421" actId="20577"/>
        <pc:sldMkLst>
          <pc:docMk/>
          <pc:sldMk cId="3899540499" sldId="281"/>
        </pc:sldMkLst>
        <pc:spChg chg="del mod">
          <ac:chgData name="Harshini Aiyyer" userId="57ba0865230a664c" providerId="LiveId" clId="{0F0381DF-65C4-47D7-9931-E3C71BCF1C44}" dt="2022-11-07T18:02:48.666" v="1043" actId="478"/>
          <ac:spMkLst>
            <pc:docMk/>
            <pc:sldMk cId="3899540499" sldId="281"/>
            <ac:spMk id="2" creationId="{FC9185CF-8700-508A-D73C-46AA52DDC8EC}"/>
          </ac:spMkLst>
        </pc:spChg>
        <pc:spChg chg="del mod">
          <ac:chgData name="Harshini Aiyyer" userId="57ba0865230a664c" providerId="LiveId" clId="{0F0381DF-65C4-47D7-9931-E3C71BCF1C44}" dt="2022-11-07T18:16:47.199" v="1189"/>
          <ac:spMkLst>
            <pc:docMk/>
            <pc:sldMk cId="3899540499" sldId="281"/>
            <ac:spMk id="3" creationId="{C4F30865-C262-E1D9-CF97-8A37B0EE517C}"/>
          </ac:spMkLst>
        </pc:spChg>
        <pc:spChg chg="add mod">
          <ac:chgData name="Harshini Aiyyer" userId="57ba0865230a664c" providerId="LiveId" clId="{0F0381DF-65C4-47D7-9931-E3C71BCF1C44}" dt="2022-11-07T18:05:19.609" v="1061" actId="1076"/>
          <ac:spMkLst>
            <pc:docMk/>
            <pc:sldMk cId="3899540499" sldId="281"/>
            <ac:spMk id="4" creationId="{7DF0051C-E33E-E865-CE2E-66B5DD050920}"/>
          </ac:spMkLst>
        </pc:spChg>
        <pc:spChg chg="add del mod">
          <ac:chgData name="Harshini Aiyyer" userId="57ba0865230a664c" providerId="LiveId" clId="{0F0381DF-65C4-47D7-9931-E3C71BCF1C44}" dt="2022-11-07T18:03:25.493" v="1051" actId="478"/>
          <ac:spMkLst>
            <pc:docMk/>
            <pc:sldMk cId="3899540499" sldId="281"/>
            <ac:spMk id="5" creationId="{9A5489D2-774F-2D17-F1A5-59CFD3464DD1}"/>
          </ac:spMkLst>
        </pc:spChg>
        <pc:spChg chg="add mod">
          <ac:chgData name="Harshini Aiyyer" userId="57ba0865230a664c" providerId="LiveId" clId="{0F0381DF-65C4-47D7-9931-E3C71BCF1C44}" dt="2022-11-07T18:03:46.458" v="1055" actId="1076"/>
          <ac:spMkLst>
            <pc:docMk/>
            <pc:sldMk cId="3899540499" sldId="281"/>
            <ac:spMk id="6" creationId="{7622D047-6B28-BB3B-7D24-E839578006FB}"/>
          </ac:spMkLst>
        </pc:spChg>
        <pc:spChg chg="add mod">
          <ac:chgData name="Harshini Aiyyer" userId="57ba0865230a664c" providerId="LiveId" clId="{0F0381DF-65C4-47D7-9931-E3C71BCF1C44}" dt="2022-11-07T18:38:54.148" v="1421" actId="20577"/>
          <ac:spMkLst>
            <pc:docMk/>
            <pc:sldMk cId="3899540499" sldId="281"/>
            <ac:spMk id="7" creationId="{E1395508-2AF2-1396-EC92-15097EE8F7F2}"/>
          </ac:spMkLst>
        </pc:spChg>
        <pc:spChg chg="add mod">
          <ac:chgData name="Harshini Aiyyer" userId="57ba0865230a664c" providerId="LiveId" clId="{0F0381DF-65C4-47D7-9931-E3C71BCF1C44}" dt="2022-11-07T18:35:19.418" v="1371" actId="1076"/>
          <ac:spMkLst>
            <pc:docMk/>
            <pc:sldMk cId="3899540499" sldId="281"/>
            <ac:spMk id="8" creationId="{16982882-621F-8A7C-1BAB-F73E170881D4}"/>
          </ac:spMkLst>
        </pc:spChg>
        <pc:spChg chg="add mod">
          <ac:chgData name="Harshini Aiyyer" userId="57ba0865230a664c" providerId="LiveId" clId="{0F0381DF-65C4-47D7-9931-E3C71BCF1C44}" dt="2022-11-07T18:36:06.870" v="1377" actId="1076"/>
          <ac:spMkLst>
            <pc:docMk/>
            <pc:sldMk cId="3899540499" sldId="281"/>
            <ac:spMk id="9" creationId="{4672F334-9602-7835-1239-B342B2115AE1}"/>
          </ac:spMkLst>
        </pc:spChg>
        <pc:spChg chg="add mod">
          <ac:chgData name="Harshini Aiyyer" userId="57ba0865230a664c" providerId="LiveId" clId="{0F0381DF-65C4-47D7-9931-E3C71BCF1C44}" dt="2022-11-07T18:20:35.301" v="1257" actId="1076"/>
          <ac:spMkLst>
            <pc:docMk/>
            <pc:sldMk cId="3899540499" sldId="281"/>
            <ac:spMk id="12" creationId="{3DAFE2FB-B820-49B8-6D28-B21ED5610B7B}"/>
          </ac:spMkLst>
        </pc:spChg>
        <pc:spChg chg="add del mod">
          <ac:chgData name="Harshini Aiyyer" userId="57ba0865230a664c" providerId="LiveId" clId="{0F0381DF-65C4-47D7-9931-E3C71BCF1C44}" dt="2022-11-07T18:34:46.637" v="1364" actId="478"/>
          <ac:spMkLst>
            <pc:docMk/>
            <pc:sldMk cId="3899540499" sldId="281"/>
            <ac:spMk id="13" creationId="{840DF233-6B64-2B07-E094-42E2C2BC119C}"/>
          </ac:spMkLst>
        </pc:spChg>
        <pc:spChg chg="add del mod">
          <ac:chgData name="Harshini Aiyyer" userId="57ba0865230a664c" providerId="LiveId" clId="{0F0381DF-65C4-47D7-9931-E3C71BCF1C44}" dt="2022-11-07T18:34:41.970" v="1363" actId="478"/>
          <ac:spMkLst>
            <pc:docMk/>
            <pc:sldMk cId="3899540499" sldId="281"/>
            <ac:spMk id="14" creationId="{DB8277E2-5141-D4BC-2B46-A5EB81CC465F}"/>
          </ac:spMkLst>
        </pc:spChg>
        <pc:spChg chg="add mod">
          <ac:chgData name="Harshini Aiyyer" userId="57ba0865230a664c" providerId="LiveId" clId="{0F0381DF-65C4-47D7-9931-E3C71BCF1C44}" dt="2022-11-07T18:22:09.131" v="1282" actId="1076"/>
          <ac:spMkLst>
            <pc:docMk/>
            <pc:sldMk cId="3899540499" sldId="281"/>
            <ac:spMk id="17" creationId="{F6B0925B-7C93-7719-27DA-54679C2AA8F7}"/>
          </ac:spMkLst>
        </pc:spChg>
        <pc:spChg chg="add mod">
          <ac:chgData name="Harshini Aiyyer" userId="57ba0865230a664c" providerId="LiveId" clId="{0F0381DF-65C4-47D7-9931-E3C71BCF1C44}" dt="2022-11-07T18:30:20.589" v="1285" actId="14100"/>
          <ac:spMkLst>
            <pc:docMk/>
            <pc:sldMk cId="3899540499" sldId="281"/>
            <ac:spMk id="19" creationId="{8FE7300D-C5D6-1256-0D48-283A51ADBF0C}"/>
          </ac:spMkLst>
        </pc:spChg>
        <pc:spChg chg="add mod">
          <ac:chgData name="Harshini Aiyyer" userId="57ba0865230a664c" providerId="LiveId" clId="{0F0381DF-65C4-47D7-9931-E3C71BCF1C44}" dt="2022-11-07T18:33:20.032" v="1337" actId="20577"/>
          <ac:spMkLst>
            <pc:docMk/>
            <pc:sldMk cId="3899540499" sldId="281"/>
            <ac:spMk id="23" creationId="{9C4AC976-30A5-45EE-0337-E3EBF962C5C4}"/>
          </ac:spMkLst>
        </pc:spChg>
        <pc:spChg chg="add mod">
          <ac:chgData name="Harshini Aiyyer" userId="57ba0865230a664c" providerId="LiveId" clId="{0F0381DF-65C4-47D7-9931-E3C71BCF1C44}" dt="2022-11-07T18:34:25.856" v="1362" actId="14100"/>
          <ac:spMkLst>
            <pc:docMk/>
            <pc:sldMk cId="3899540499" sldId="281"/>
            <ac:spMk id="25" creationId="{5E5A8D87-8C01-2504-C9E5-8A62379CEFAA}"/>
          </ac:spMkLst>
        </pc:spChg>
        <pc:spChg chg="add mod">
          <ac:chgData name="Harshini Aiyyer" userId="57ba0865230a664c" providerId="LiveId" clId="{0F0381DF-65C4-47D7-9931-E3C71BCF1C44}" dt="2022-11-07T18:35:11.736" v="1369" actId="1076"/>
          <ac:spMkLst>
            <pc:docMk/>
            <pc:sldMk cId="3899540499" sldId="281"/>
            <ac:spMk id="27" creationId="{8017D590-57DA-EA63-67F5-636CA4B5CD8A}"/>
          </ac:spMkLst>
        </pc:spChg>
        <pc:spChg chg="add mod">
          <ac:chgData name="Harshini Aiyyer" userId="57ba0865230a664c" providerId="LiveId" clId="{0F0381DF-65C4-47D7-9931-E3C71BCF1C44}" dt="2022-11-07T18:35:11.736" v="1369" actId="1076"/>
          <ac:spMkLst>
            <pc:docMk/>
            <pc:sldMk cId="3899540499" sldId="281"/>
            <ac:spMk id="29" creationId="{D8596593-8C41-6975-6F57-C1F1FA0CE55D}"/>
          </ac:spMkLst>
        </pc:spChg>
        <pc:spChg chg="add mod">
          <ac:chgData name="Harshini Aiyyer" userId="57ba0865230a664c" providerId="LiveId" clId="{0F0381DF-65C4-47D7-9931-E3C71BCF1C44}" dt="2022-11-07T18:35:11.736" v="1369" actId="1076"/>
          <ac:spMkLst>
            <pc:docMk/>
            <pc:sldMk cId="3899540499" sldId="281"/>
            <ac:spMk id="31" creationId="{9729C352-4C06-6E50-DEC8-DCBC020254E2}"/>
          </ac:spMkLst>
        </pc:spChg>
        <pc:spChg chg="add mod">
          <ac:chgData name="Harshini Aiyyer" userId="57ba0865230a664c" providerId="LiveId" clId="{0F0381DF-65C4-47D7-9931-E3C71BCF1C44}" dt="2022-11-07T18:35:11.736" v="1369" actId="1076"/>
          <ac:spMkLst>
            <pc:docMk/>
            <pc:sldMk cId="3899540499" sldId="281"/>
            <ac:spMk id="34" creationId="{937DDD3D-5ABD-08F0-5D79-1F98F62D6269}"/>
          </ac:spMkLst>
        </pc:spChg>
        <pc:spChg chg="add mod">
          <ac:chgData name="Harshini Aiyyer" userId="57ba0865230a664c" providerId="LiveId" clId="{0F0381DF-65C4-47D7-9931-E3C71BCF1C44}" dt="2022-11-07T18:35:11.736" v="1369" actId="1076"/>
          <ac:spMkLst>
            <pc:docMk/>
            <pc:sldMk cId="3899540499" sldId="281"/>
            <ac:spMk id="36" creationId="{F27E32C7-3CC0-E8E7-8C0C-194CB8102F5C}"/>
          </ac:spMkLst>
        </pc:spChg>
        <pc:spChg chg="add mod">
          <ac:chgData name="Harshini Aiyyer" userId="57ba0865230a664c" providerId="LiveId" clId="{0F0381DF-65C4-47D7-9931-E3C71BCF1C44}" dt="2022-11-07T18:37:13.606" v="1385" actId="208"/>
          <ac:spMkLst>
            <pc:docMk/>
            <pc:sldMk cId="3899540499" sldId="281"/>
            <ac:spMk id="39" creationId="{4E617509-AC8F-0FF1-9939-614ABE9A0E71}"/>
          </ac:spMkLst>
        </pc:spChg>
        <pc:picChg chg="add mod">
          <ac:chgData name="Harshini Aiyyer" userId="57ba0865230a664c" providerId="LiveId" clId="{0F0381DF-65C4-47D7-9931-E3C71BCF1C44}" dt="2022-11-07T18:33:01.117" v="1320" actId="14100"/>
          <ac:picMkLst>
            <pc:docMk/>
            <pc:sldMk cId="3899540499" sldId="281"/>
            <ac:picMk id="11" creationId="{B8C1C2C5-A77A-5233-7206-14C766C18D0B}"/>
          </ac:picMkLst>
        </pc:picChg>
        <pc:picChg chg="add mod">
          <ac:chgData name="Harshini Aiyyer" userId="57ba0865230a664c" providerId="LiveId" clId="{0F0381DF-65C4-47D7-9931-E3C71BCF1C44}" dt="2022-11-07T18:35:11.736" v="1369" actId="1076"/>
          <ac:picMkLst>
            <pc:docMk/>
            <pc:sldMk cId="3899540499" sldId="281"/>
            <ac:picMk id="26" creationId="{F3093ACC-BF4F-F384-82B9-6590FB923E0D}"/>
          </ac:picMkLst>
        </pc:picChg>
        <pc:cxnChg chg="add mod">
          <ac:chgData name="Harshini Aiyyer" userId="57ba0865230a664c" providerId="LiveId" clId="{0F0381DF-65C4-47D7-9931-E3C71BCF1C44}" dt="2022-11-07T18:22:03.601" v="1281" actId="1076"/>
          <ac:cxnSpMkLst>
            <pc:docMk/>
            <pc:sldMk cId="3899540499" sldId="281"/>
            <ac:cxnSpMk id="16" creationId="{3EBDE352-D856-90C7-96F4-8D59973160FD}"/>
          </ac:cxnSpMkLst>
        </pc:cxnChg>
        <pc:cxnChg chg="add mod">
          <ac:chgData name="Harshini Aiyyer" userId="57ba0865230a664c" providerId="LiveId" clId="{0F0381DF-65C4-47D7-9931-E3C71BCF1C44}" dt="2022-11-07T18:22:11.675" v="1283" actId="1076"/>
          <ac:cxnSpMkLst>
            <pc:docMk/>
            <pc:sldMk cId="3899540499" sldId="281"/>
            <ac:cxnSpMk id="18" creationId="{2AB82FF8-10DD-0FD8-9F1C-266FFB0F2C04}"/>
          </ac:cxnSpMkLst>
        </pc:cxnChg>
        <pc:cxnChg chg="add mod">
          <ac:chgData name="Harshini Aiyyer" userId="57ba0865230a664c" providerId="LiveId" clId="{0F0381DF-65C4-47D7-9931-E3C71BCF1C44}" dt="2022-11-07T18:30:39.712" v="1289" actId="1076"/>
          <ac:cxnSpMkLst>
            <pc:docMk/>
            <pc:sldMk cId="3899540499" sldId="281"/>
            <ac:cxnSpMk id="20" creationId="{2E09497B-F614-BD7B-7A09-3D2B008397A2}"/>
          </ac:cxnSpMkLst>
        </pc:cxnChg>
        <pc:cxnChg chg="add mod">
          <ac:chgData name="Harshini Aiyyer" userId="57ba0865230a664c" providerId="LiveId" clId="{0F0381DF-65C4-47D7-9931-E3C71BCF1C44}" dt="2022-11-07T18:33:03.717" v="1321" actId="1076"/>
          <ac:cxnSpMkLst>
            <pc:docMk/>
            <pc:sldMk cId="3899540499" sldId="281"/>
            <ac:cxnSpMk id="21" creationId="{79CB1813-29C8-6589-9468-C098D7ACAD1A}"/>
          </ac:cxnSpMkLst>
        </pc:cxnChg>
        <pc:cxnChg chg="add mod">
          <ac:chgData name="Harshini Aiyyer" userId="57ba0865230a664c" providerId="LiveId" clId="{0F0381DF-65C4-47D7-9931-E3C71BCF1C44}" dt="2022-11-07T18:33:28.115" v="1338" actId="1076"/>
          <ac:cxnSpMkLst>
            <pc:docMk/>
            <pc:sldMk cId="3899540499" sldId="281"/>
            <ac:cxnSpMk id="24" creationId="{AFA4015F-B7A5-7D62-17CC-9C34EFCEA298}"/>
          </ac:cxnSpMkLst>
        </pc:cxnChg>
        <pc:cxnChg chg="add mod">
          <ac:chgData name="Harshini Aiyyer" userId="57ba0865230a664c" providerId="LiveId" clId="{0F0381DF-65C4-47D7-9931-E3C71BCF1C44}" dt="2022-11-07T18:35:11.736" v="1369" actId="1076"/>
          <ac:cxnSpMkLst>
            <pc:docMk/>
            <pc:sldMk cId="3899540499" sldId="281"/>
            <ac:cxnSpMk id="28" creationId="{8DA2A509-90D9-EBFB-A028-5AA727B2D5A4}"/>
          </ac:cxnSpMkLst>
        </pc:cxnChg>
        <pc:cxnChg chg="add mod">
          <ac:chgData name="Harshini Aiyyer" userId="57ba0865230a664c" providerId="LiveId" clId="{0F0381DF-65C4-47D7-9931-E3C71BCF1C44}" dt="2022-11-07T18:35:11.736" v="1369" actId="1076"/>
          <ac:cxnSpMkLst>
            <pc:docMk/>
            <pc:sldMk cId="3899540499" sldId="281"/>
            <ac:cxnSpMk id="30" creationId="{F1074157-D341-9DA1-A2C4-422C74E28E27}"/>
          </ac:cxnSpMkLst>
        </pc:cxnChg>
        <pc:cxnChg chg="add mod">
          <ac:chgData name="Harshini Aiyyer" userId="57ba0865230a664c" providerId="LiveId" clId="{0F0381DF-65C4-47D7-9931-E3C71BCF1C44}" dt="2022-11-07T18:35:11.736" v="1369" actId="1076"/>
          <ac:cxnSpMkLst>
            <pc:docMk/>
            <pc:sldMk cId="3899540499" sldId="281"/>
            <ac:cxnSpMk id="32" creationId="{1F3E3100-CA1D-1294-CA1B-C0327C669A99}"/>
          </ac:cxnSpMkLst>
        </pc:cxnChg>
        <pc:cxnChg chg="add mod">
          <ac:chgData name="Harshini Aiyyer" userId="57ba0865230a664c" providerId="LiveId" clId="{0F0381DF-65C4-47D7-9931-E3C71BCF1C44}" dt="2022-11-07T18:35:11.736" v="1369" actId="1076"/>
          <ac:cxnSpMkLst>
            <pc:docMk/>
            <pc:sldMk cId="3899540499" sldId="281"/>
            <ac:cxnSpMk id="33" creationId="{44DA1F96-417D-BE23-742B-8E39F24A68C4}"/>
          </ac:cxnSpMkLst>
        </pc:cxnChg>
        <pc:cxnChg chg="add mod">
          <ac:chgData name="Harshini Aiyyer" userId="57ba0865230a664c" providerId="LiveId" clId="{0F0381DF-65C4-47D7-9931-E3C71BCF1C44}" dt="2022-11-07T18:35:11.736" v="1369" actId="1076"/>
          <ac:cxnSpMkLst>
            <pc:docMk/>
            <pc:sldMk cId="3899540499" sldId="281"/>
            <ac:cxnSpMk id="35" creationId="{6014AB72-4420-813B-A073-F06F7C79758C}"/>
          </ac:cxnSpMkLst>
        </pc:cxnChg>
        <pc:cxnChg chg="add del mod">
          <ac:chgData name="Harshini Aiyyer" userId="57ba0865230a664c" providerId="LiveId" clId="{0F0381DF-65C4-47D7-9931-E3C71BCF1C44}" dt="2022-11-07T18:36:41.236" v="1378" actId="478"/>
          <ac:cxnSpMkLst>
            <pc:docMk/>
            <pc:sldMk cId="3899540499" sldId="281"/>
            <ac:cxnSpMk id="38" creationId="{2E0831E3-29A8-2AFC-C693-2A784D8677EA}"/>
          </ac:cxnSpMkLst>
        </pc:cxnChg>
      </pc:sldChg>
      <pc:sldChg chg="add del">
        <pc:chgData name="Harshini Aiyyer" userId="57ba0865230a664c" providerId="LiveId" clId="{0F0381DF-65C4-47D7-9931-E3C71BCF1C44}" dt="2022-11-07T18:58:08.030" v="1708" actId="47"/>
        <pc:sldMkLst>
          <pc:docMk/>
          <pc:sldMk cId="3679711920" sldId="282"/>
        </pc:sldMkLst>
      </pc:sldChg>
      <pc:sldChg chg="addSp delSp modSp add mod">
        <pc:chgData name="Harshini Aiyyer" userId="57ba0865230a664c" providerId="LiveId" clId="{0F0381DF-65C4-47D7-9931-E3C71BCF1C44}" dt="2022-11-07T18:57:29.650" v="1707" actId="478"/>
        <pc:sldMkLst>
          <pc:docMk/>
          <pc:sldMk cId="753123508" sldId="283"/>
        </pc:sldMkLst>
        <pc:spChg chg="add del mod">
          <ac:chgData name="Harshini Aiyyer" userId="57ba0865230a664c" providerId="LiveId" clId="{0F0381DF-65C4-47D7-9931-E3C71BCF1C44}" dt="2022-11-07T18:37:33.809" v="1387"/>
          <ac:spMkLst>
            <pc:docMk/>
            <pc:sldMk cId="753123508" sldId="283"/>
            <ac:spMk id="2" creationId="{7D158B86-F1D1-59FC-E0D9-1B32DBAB0A78}"/>
          </ac:spMkLst>
        </pc:spChg>
        <pc:spChg chg="add del">
          <ac:chgData name="Harshini Aiyyer" userId="57ba0865230a664c" providerId="LiveId" clId="{0F0381DF-65C4-47D7-9931-E3C71BCF1C44}" dt="2022-11-07T18:37:42.359" v="1388"/>
          <ac:spMkLst>
            <pc:docMk/>
            <pc:sldMk cId="753123508" sldId="283"/>
            <ac:spMk id="3" creationId="{C4F30865-C262-E1D9-CF97-8A37B0EE517C}"/>
          </ac:spMkLst>
        </pc:spChg>
        <pc:spChg chg="add mod">
          <ac:chgData name="Harshini Aiyyer" userId="57ba0865230a664c" providerId="LiveId" clId="{0F0381DF-65C4-47D7-9931-E3C71BCF1C44}" dt="2022-11-07T18:38:38.828" v="1404" actId="20577"/>
          <ac:spMkLst>
            <pc:docMk/>
            <pc:sldMk cId="753123508" sldId="283"/>
            <ac:spMk id="5" creationId="{2F55010E-78FB-B4FF-F9F2-3DCC08556BF7}"/>
          </ac:spMkLst>
        </pc:spChg>
        <pc:spChg chg="mod">
          <ac:chgData name="Harshini Aiyyer" userId="57ba0865230a664c" providerId="LiveId" clId="{0F0381DF-65C4-47D7-9931-E3C71BCF1C44}" dt="2022-11-07T18:39:02.196" v="1438" actId="20577"/>
          <ac:spMkLst>
            <pc:docMk/>
            <pc:sldMk cId="753123508" sldId="283"/>
            <ac:spMk id="7" creationId="{E1395508-2AF2-1396-EC92-15097EE8F7F2}"/>
          </ac:spMkLst>
        </pc:spChg>
        <pc:spChg chg="add mod">
          <ac:chgData name="Harshini Aiyyer" userId="57ba0865230a664c" providerId="LiveId" clId="{0F0381DF-65C4-47D7-9931-E3C71BCF1C44}" dt="2022-11-07T18:55:48.337" v="1672" actId="1076"/>
          <ac:spMkLst>
            <pc:docMk/>
            <pc:sldMk cId="753123508" sldId="283"/>
            <ac:spMk id="8" creationId="{777AB3B1-4E89-F17A-3DEF-2848148AC77A}"/>
          </ac:spMkLst>
        </pc:spChg>
        <pc:spChg chg="add mod">
          <ac:chgData name="Harshini Aiyyer" userId="57ba0865230a664c" providerId="LiveId" clId="{0F0381DF-65C4-47D7-9931-E3C71BCF1C44}" dt="2022-11-07T18:55:48.337" v="1672" actId="1076"/>
          <ac:spMkLst>
            <pc:docMk/>
            <pc:sldMk cId="753123508" sldId="283"/>
            <ac:spMk id="9" creationId="{A52DBB37-E4D1-0951-6103-692C4CF19164}"/>
          </ac:spMkLst>
        </pc:spChg>
        <pc:spChg chg="add mod">
          <ac:chgData name="Harshini Aiyyer" userId="57ba0865230a664c" providerId="LiveId" clId="{0F0381DF-65C4-47D7-9931-E3C71BCF1C44}" dt="2022-11-07T18:55:52.327" v="1673" actId="1076"/>
          <ac:spMkLst>
            <pc:docMk/>
            <pc:sldMk cId="753123508" sldId="283"/>
            <ac:spMk id="10" creationId="{D835DAA7-46AA-FC56-6C94-90662ADAA082}"/>
          </ac:spMkLst>
        </pc:spChg>
        <pc:spChg chg="add mod">
          <ac:chgData name="Harshini Aiyyer" userId="57ba0865230a664c" providerId="LiveId" clId="{0F0381DF-65C4-47D7-9931-E3C71BCF1C44}" dt="2022-11-07T18:55:57.919" v="1674" actId="1076"/>
          <ac:spMkLst>
            <pc:docMk/>
            <pc:sldMk cId="753123508" sldId="283"/>
            <ac:spMk id="11" creationId="{AE7CE868-5CB2-F105-ABD2-E5729F75F613}"/>
          </ac:spMkLst>
        </pc:spChg>
        <pc:spChg chg="add mod">
          <ac:chgData name="Harshini Aiyyer" userId="57ba0865230a664c" providerId="LiveId" clId="{0F0381DF-65C4-47D7-9931-E3C71BCF1C44}" dt="2022-11-07T18:55:30.539" v="1667" actId="1076"/>
          <ac:spMkLst>
            <pc:docMk/>
            <pc:sldMk cId="753123508" sldId="283"/>
            <ac:spMk id="16" creationId="{A9D6FDC4-328D-68DC-C257-5581D5641752}"/>
          </ac:spMkLst>
        </pc:spChg>
        <pc:spChg chg="add mod">
          <ac:chgData name="Harshini Aiyyer" userId="57ba0865230a664c" providerId="LiveId" clId="{0F0381DF-65C4-47D7-9931-E3C71BCF1C44}" dt="2022-11-07T18:56:24.595" v="1706" actId="1076"/>
          <ac:spMkLst>
            <pc:docMk/>
            <pc:sldMk cId="753123508" sldId="283"/>
            <ac:spMk id="19" creationId="{8A9D8172-B8DE-64C9-D391-F3D5622714C0}"/>
          </ac:spMkLst>
        </pc:spChg>
        <pc:spChg chg="add mod">
          <ac:chgData name="Harshini Aiyyer" userId="57ba0865230a664c" providerId="LiveId" clId="{0F0381DF-65C4-47D7-9931-E3C71BCF1C44}" dt="2022-11-07T18:55:05.837" v="1659" actId="1076"/>
          <ac:spMkLst>
            <pc:docMk/>
            <pc:sldMk cId="753123508" sldId="283"/>
            <ac:spMk id="23" creationId="{4C27391F-CAD4-E289-C7B3-2B067810EB18}"/>
          </ac:spMkLst>
        </pc:spChg>
        <pc:spChg chg="add mod">
          <ac:chgData name="Harshini Aiyyer" userId="57ba0865230a664c" providerId="LiveId" clId="{0F0381DF-65C4-47D7-9931-E3C71BCF1C44}" dt="2022-11-07T18:56:21.757" v="1705" actId="1076"/>
          <ac:spMkLst>
            <pc:docMk/>
            <pc:sldMk cId="753123508" sldId="283"/>
            <ac:spMk id="24" creationId="{7A1F58A7-B506-EC9F-A0B6-464DD000FDC8}"/>
          </ac:spMkLst>
        </pc:spChg>
        <pc:spChg chg="add mod">
          <ac:chgData name="Harshini Aiyyer" userId="57ba0865230a664c" providerId="LiveId" clId="{0F0381DF-65C4-47D7-9931-E3C71BCF1C44}" dt="2022-11-07T18:55:08.804" v="1660" actId="1076"/>
          <ac:spMkLst>
            <pc:docMk/>
            <pc:sldMk cId="753123508" sldId="283"/>
            <ac:spMk id="25" creationId="{51023EC9-14C9-1BC4-04B5-98FBB68D2999}"/>
          </ac:spMkLst>
        </pc:spChg>
        <pc:spChg chg="add mod">
          <ac:chgData name="Harshini Aiyyer" userId="57ba0865230a664c" providerId="LiveId" clId="{0F0381DF-65C4-47D7-9931-E3C71BCF1C44}" dt="2022-11-07T18:56:11.015" v="1702" actId="20577"/>
          <ac:spMkLst>
            <pc:docMk/>
            <pc:sldMk cId="753123508" sldId="283"/>
            <ac:spMk id="28" creationId="{CE297EB4-35C5-3E28-2375-D126CA7A6022}"/>
          </ac:spMkLst>
        </pc:spChg>
        <pc:picChg chg="add del mod">
          <ac:chgData name="Harshini Aiyyer" userId="57ba0865230a664c" providerId="LiveId" clId="{0F0381DF-65C4-47D7-9931-E3C71BCF1C44}" dt="2022-11-07T18:57:29.650" v="1707" actId="478"/>
          <ac:picMkLst>
            <pc:docMk/>
            <pc:sldMk cId="753123508" sldId="283"/>
            <ac:picMk id="1026" creationId="{03E9E1ED-0810-B5E0-7AE6-0B7267029832}"/>
          </ac:picMkLst>
        </pc:picChg>
        <pc:cxnChg chg="add mod">
          <ac:chgData name="Harshini Aiyyer" userId="57ba0865230a664c" providerId="LiveId" clId="{0F0381DF-65C4-47D7-9931-E3C71BCF1C44}" dt="2022-11-07T18:55:37.347" v="1669" actId="1076"/>
          <ac:cxnSpMkLst>
            <pc:docMk/>
            <pc:sldMk cId="753123508" sldId="283"/>
            <ac:cxnSpMk id="12" creationId="{33DE42D0-3C51-6FF7-CB84-3494383E48F2}"/>
          </ac:cxnSpMkLst>
        </pc:cxnChg>
        <pc:cxnChg chg="add mod">
          <ac:chgData name="Harshini Aiyyer" userId="57ba0865230a664c" providerId="LiveId" clId="{0F0381DF-65C4-47D7-9931-E3C71BCF1C44}" dt="2022-11-07T18:55:39.611" v="1670" actId="1076"/>
          <ac:cxnSpMkLst>
            <pc:docMk/>
            <pc:sldMk cId="753123508" sldId="283"/>
            <ac:cxnSpMk id="15" creationId="{71236185-9D39-6427-A172-9A14393442A7}"/>
          </ac:cxnSpMkLst>
        </pc:cxnChg>
        <pc:cxnChg chg="add mod">
          <ac:chgData name="Harshini Aiyyer" userId="57ba0865230a664c" providerId="LiveId" clId="{0F0381DF-65C4-47D7-9931-E3C71BCF1C44}" dt="2022-11-07T18:55:25.519" v="1665" actId="1076"/>
          <ac:cxnSpMkLst>
            <pc:docMk/>
            <pc:sldMk cId="753123508" sldId="283"/>
            <ac:cxnSpMk id="17" creationId="{9DE5BB9B-93AE-4390-71F0-92E788624BFA}"/>
          </ac:cxnSpMkLst>
        </pc:cxnChg>
        <pc:cxnChg chg="add mod">
          <ac:chgData name="Harshini Aiyyer" userId="57ba0865230a664c" providerId="LiveId" clId="{0F0381DF-65C4-47D7-9931-E3C71BCF1C44}" dt="2022-11-07T18:55:27.771" v="1666" actId="1076"/>
          <ac:cxnSpMkLst>
            <pc:docMk/>
            <pc:sldMk cId="753123508" sldId="283"/>
            <ac:cxnSpMk id="18" creationId="{7A54D85D-BDF5-5803-4840-3C8C27485F47}"/>
          </ac:cxnSpMkLst>
        </pc:cxnChg>
        <pc:cxnChg chg="add mod">
          <ac:chgData name="Harshini Aiyyer" userId="57ba0865230a664c" providerId="LiveId" clId="{0F0381DF-65C4-47D7-9931-E3C71BCF1C44}" dt="2022-11-07T18:56:16.222" v="1703" actId="1076"/>
          <ac:cxnSpMkLst>
            <pc:docMk/>
            <pc:sldMk cId="753123508" sldId="283"/>
            <ac:cxnSpMk id="20" creationId="{DBA34E2B-00D2-070D-2AE5-9F363230E45B}"/>
          </ac:cxnSpMkLst>
        </pc:cxnChg>
        <pc:cxnChg chg="add mod">
          <ac:chgData name="Harshini Aiyyer" userId="57ba0865230a664c" providerId="LiveId" clId="{0F0381DF-65C4-47D7-9931-E3C71BCF1C44}" dt="2022-11-07T18:56:19.393" v="1704" actId="1076"/>
          <ac:cxnSpMkLst>
            <pc:docMk/>
            <pc:sldMk cId="753123508" sldId="283"/>
            <ac:cxnSpMk id="21" creationId="{41BAF770-7B42-3DA7-F1D2-AB8D04DF96CB}"/>
          </ac:cxnSpMkLst>
        </pc:cxnChg>
        <pc:cxnChg chg="add mod">
          <ac:chgData name="Harshini Aiyyer" userId="57ba0865230a664c" providerId="LiveId" clId="{0F0381DF-65C4-47D7-9931-E3C71BCF1C44}" dt="2022-11-07T18:54:57.768" v="1657" actId="1076"/>
          <ac:cxnSpMkLst>
            <pc:docMk/>
            <pc:sldMk cId="753123508" sldId="283"/>
            <ac:cxnSpMk id="26" creationId="{154747CF-187A-496F-52E7-6DF40771209E}"/>
          </ac:cxnSpMkLst>
        </pc:cxnChg>
        <pc:cxnChg chg="add mod">
          <ac:chgData name="Harshini Aiyyer" userId="57ba0865230a664c" providerId="LiveId" clId="{0F0381DF-65C4-47D7-9931-E3C71BCF1C44}" dt="2022-11-07T18:55:01.870" v="1658" actId="1076"/>
          <ac:cxnSpMkLst>
            <pc:docMk/>
            <pc:sldMk cId="753123508" sldId="283"/>
            <ac:cxnSpMk id="27" creationId="{61373BD8-8A40-3354-DA7B-899968281B80}"/>
          </ac:cxnSpMkLst>
        </pc:cxnChg>
      </pc:sldChg>
      <pc:sldChg chg="addSp delSp modSp new mod">
        <pc:chgData name="Harshini Aiyyer" userId="57ba0865230a664c" providerId="LiveId" clId="{0F0381DF-65C4-47D7-9931-E3C71BCF1C44}" dt="2022-11-19T05:34:35.204" v="2103" actId="20577"/>
        <pc:sldMkLst>
          <pc:docMk/>
          <pc:sldMk cId="1004556836" sldId="284"/>
        </pc:sldMkLst>
        <pc:spChg chg="del">
          <ac:chgData name="Harshini Aiyyer" userId="57ba0865230a664c" providerId="LiveId" clId="{0F0381DF-65C4-47D7-9931-E3C71BCF1C44}" dt="2022-11-07T19:02:20.246" v="1712" actId="478"/>
          <ac:spMkLst>
            <pc:docMk/>
            <pc:sldMk cId="1004556836" sldId="284"/>
            <ac:spMk id="2" creationId="{CFAC7CC8-B1E5-6B80-5BA8-C103BFE612AD}"/>
          </ac:spMkLst>
        </pc:spChg>
        <pc:spChg chg="del mod">
          <ac:chgData name="Harshini Aiyyer" userId="57ba0865230a664c" providerId="LiveId" clId="{0F0381DF-65C4-47D7-9931-E3C71BCF1C44}" dt="2022-11-07T19:05:37.566" v="1724"/>
          <ac:spMkLst>
            <pc:docMk/>
            <pc:sldMk cId="1004556836" sldId="284"/>
            <ac:spMk id="3" creationId="{6F892805-8D27-F218-BC2C-B3FE45F96B25}"/>
          </ac:spMkLst>
        </pc:spChg>
        <pc:spChg chg="add mod">
          <ac:chgData name="Harshini Aiyyer" userId="57ba0865230a664c" providerId="LiveId" clId="{0F0381DF-65C4-47D7-9931-E3C71BCF1C44}" dt="2022-11-07T19:02:53.428" v="1720" actId="1076"/>
          <ac:spMkLst>
            <pc:docMk/>
            <pc:sldMk cId="1004556836" sldId="284"/>
            <ac:spMk id="4" creationId="{CC895865-6F7F-ED8C-BF73-417596AB3AEA}"/>
          </ac:spMkLst>
        </pc:spChg>
        <pc:spChg chg="add mod">
          <ac:chgData name="Harshini Aiyyer" userId="57ba0865230a664c" providerId="LiveId" clId="{0F0381DF-65C4-47D7-9931-E3C71BCF1C44}" dt="2022-11-07T19:02:53.428" v="1720" actId="1076"/>
          <ac:spMkLst>
            <pc:docMk/>
            <pc:sldMk cId="1004556836" sldId="284"/>
            <ac:spMk id="5" creationId="{90C1A445-95E6-42B2-1B9A-19599B6045BD}"/>
          </ac:spMkLst>
        </pc:spChg>
        <pc:spChg chg="add mod">
          <ac:chgData name="Harshini Aiyyer" userId="57ba0865230a664c" providerId="LiveId" clId="{0F0381DF-65C4-47D7-9931-E3C71BCF1C44}" dt="2022-11-07T19:03:12.256" v="1722" actId="1076"/>
          <ac:spMkLst>
            <pc:docMk/>
            <pc:sldMk cId="1004556836" sldId="284"/>
            <ac:spMk id="6" creationId="{445CD522-AD68-8A73-BE28-0AF99F945A4D}"/>
          </ac:spMkLst>
        </pc:spChg>
        <pc:spChg chg="add del mod">
          <ac:chgData name="Harshini Aiyyer" userId="57ba0865230a664c" providerId="LiveId" clId="{0F0381DF-65C4-47D7-9931-E3C71BCF1C44}" dt="2022-11-07T19:05:40.798" v="1725" actId="478"/>
          <ac:spMkLst>
            <pc:docMk/>
            <pc:sldMk cId="1004556836" sldId="284"/>
            <ac:spMk id="7" creationId="{6F832919-7840-0164-E5B9-C62295C3ECE4}"/>
          </ac:spMkLst>
        </pc:spChg>
        <pc:spChg chg="add mod">
          <ac:chgData name="Harshini Aiyyer" userId="57ba0865230a664c" providerId="LiveId" clId="{0F0381DF-65C4-47D7-9931-E3C71BCF1C44}" dt="2022-11-19T05:34:35.204" v="2103" actId="20577"/>
          <ac:spMkLst>
            <pc:docMk/>
            <pc:sldMk cId="1004556836" sldId="284"/>
            <ac:spMk id="9" creationId="{CDAF371C-B18C-A395-8305-84AFB966B0FB}"/>
          </ac:spMkLst>
        </pc:spChg>
        <pc:spChg chg="add del mod">
          <ac:chgData name="Harshini Aiyyer" userId="57ba0865230a664c" providerId="LiveId" clId="{0F0381DF-65C4-47D7-9931-E3C71BCF1C44}" dt="2022-11-07T19:09:40.084" v="1780" actId="478"/>
          <ac:spMkLst>
            <pc:docMk/>
            <pc:sldMk cId="1004556836" sldId="284"/>
            <ac:spMk id="10" creationId="{DD34B4AC-8D5D-37AA-24CA-E6172EEAF278}"/>
          </ac:spMkLst>
        </pc:spChg>
        <pc:spChg chg="add mod">
          <ac:chgData name="Harshini Aiyyer" userId="57ba0865230a664c" providerId="LiveId" clId="{0F0381DF-65C4-47D7-9931-E3C71BCF1C44}" dt="2022-11-07T19:09:48.101" v="1781" actId="14100"/>
          <ac:spMkLst>
            <pc:docMk/>
            <pc:sldMk cId="1004556836" sldId="284"/>
            <ac:spMk id="11" creationId="{E368FBC2-A10F-1146-A12C-56DA9F528AD3}"/>
          </ac:spMkLst>
        </pc:spChg>
        <pc:spChg chg="add mod">
          <ac:chgData name="Harshini Aiyyer" userId="57ba0865230a664c" providerId="LiveId" clId="{0F0381DF-65C4-47D7-9931-E3C71BCF1C44}" dt="2022-11-07T19:10:05.763" v="1800" actId="14100"/>
          <ac:spMkLst>
            <pc:docMk/>
            <pc:sldMk cId="1004556836" sldId="284"/>
            <ac:spMk id="12" creationId="{81534B19-BA04-ED65-0CED-9C3182DCB6DA}"/>
          </ac:spMkLst>
        </pc:spChg>
        <pc:spChg chg="add mod">
          <ac:chgData name="Harshini Aiyyer" userId="57ba0865230a664c" providerId="LiveId" clId="{0F0381DF-65C4-47D7-9931-E3C71BCF1C44}" dt="2022-11-07T19:10:36.232" v="1802" actId="1076"/>
          <ac:spMkLst>
            <pc:docMk/>
            <pc:sldMk cId="1004556836" sldId="284"/>
            <ac:spMk id="13" creationId="{5D8BD654-5183-9C82-CA7A-D04F3DED398B}"/>
          </ac:spMkLst>
        </pc:spChg>
        <pc:spChg chg="add mod">
          <ac:chgData name="Harshini Aiyyer" userId="57ba0865230a664c" providerId="LiveId" clId="{0F0381DF-65C4-47D7-9931-E3C71BCF1C44}" dt="2022-11-07T19:10:36.232" v="1802" actId="1076"/>
          <ac:spMkLst>
            <pc:docMk/>
            <pc:sldMk cId="1004556836" sldId="284"/>
            <ac:spMk id="14" creationId="{B648296A-5ABC-2D30-8472-64330EC1EB7A}"/>
          </ac:spMkLst>
        </pc:spChg>
        <pc:spChg chg="add mod">
          <ac:chgData name="Harshini Aiyyer" userId="57ba0865230a664c" providerId="LiveId" clId="{0F0381DF-65C4-47D7-9931-E3C71BCF1C44}" dt="2022-11-07T19:10:44.715" v="1804" actId="1076"/>
          <ac:spMkLst>
            <pc:docMk/>
            <pc:sldMk cId="1004556836" sldId="284"/>
            <ac:spMk id="15" creationId="{D28388B8-D4F2-09F5-4FFA-87A05FD6C0C4}"/>
          </ac:spMkLst>
        </pc:spChg>
        <pc:spChg chg="add mod">
          <ac:chgData name="Harshini Aiyyer" userId="57ba0865230a664c" providerId="LiveId" clId="{0F0381DF-65C4-47D7-9931-E3C71BCF1C44}" dt="2022-11-07T19:10:44.715" v="1804" actId="1076"/>
          <ac:spMkLst>
            <pc:docMk/>
            <pc:sldMk cId="1004556836" sldId="284"/>
            <ac:spMk id="16" creationId="{CD3285A5-0FE7-95C2-CFB0-B852D75D0610}"/>
          </ac:spMkLst>
        </pc:spChg>
        <pc:spChg chg="add mod">
          <ac:chgData name="Harshini Aiyyer" userId="57ba0865230a664c" providerId="LiveId" clId="{0F0381DF-65C4-47D7-9931-E3C71BCF1C44}" dt="2022-11-07T19:13:29.829" v="1876" actId="14100"/>
          <ac:spMkLst>
            <pc:docMk/>
            <pc:sldMk cId="1004556836" sldId="284"/>
            <ac:spMk id="17" creationId="{F353E922-8837-F0A3-4E85-37283C852D1B}"/>
          </ac:spMkLst>
        </pc:spChg>
        <pc:spChg chg="add mod">
          <ac:chgData name="Harshini Aiyyer" userId="57ba0865230a664c" providerId="LiveId" clId="{0F0381DF-65C4-47D7-9931-E3C71BCF1C44}" dt="2022-11-07T19:17:11.448" v="1928" actId="14100"/>
          <ac:spMkLst>
            <pc:docMk/>
            <pc:sldMk cId="1004556836" sldId="284"/>
            <ac:spMk id="18" creationId="{2943CADF-C9AF-F808-0ED1-B01C95EC3538}"/>
          </ac:spMkLst>
        </pc:spChg>
        <pc:spChg chg="add mod">
          <ac:chgData name="Harshini Aiyyer" userId="57ba0865230a664c" providerId="LiveId" clId="{0F0381DF-65C4-47D7-9931-E3C71BCF1C44}" dt="2022-11-07T19:12:49.181" v="1862" actId="1076"/>
          <ac:spMkLst>
            <pc:docMk/>
            <pc:sldMk cId="1004556836" sldId="284"/>
            <ac:spMk id="19" creationId="{1F638D64-3258-ABC1-EAC4-B89ADEC39BAA}"/>
          </ac:spMkLst>
        </pc:spChg>
        <pc:spChg chg="add mod">
          <ac:chgData name="Harshini Aiyyer" userId="57ba0865230a664c" providerId="LiveId" clId="{0F0381DF-65C4-47D7-9931-E3C71BCF1C44}" dt="2022-11-07T19:12:57.733" v="1864" actId="1076"/>
          <ac:spMkLst>
            <pc:docMk/>
            <pc:sldMk cId="1004556836" sldId="284"/>
            <ac:spMk id="20" creationId="{5A743CB3-9C5B-9D29-A7EB-9E3271271F28}"/>
          </ac:spMkLst>
        </pc:spChg>
        <pc:spChg chg="add mod">
          <ac:chgData name="Harshini Aiyyer" userId="57ba0865230a664c" providerId="LiveId" clId="{0F0381DF-65C4-47D7-9931-E3C71BCF1C44}" dt="2022-11-07T19:13:07.031" v="1872" actId="20577"/>
          <ac:spMkLst>
            <pc:docMk/>
            <pc:sldMk cId="1004556836" sldId="284"/>
            <ac:spMk id="21" creationId="{38952861-F64E-9460-6804-B547D34CF78C}"/>
          </ac:spMkLst>
        </pc:spChg>
        <pc:spChg chg="add mod">
          <ac:chgData name="Harshini Aiyyer" userId="57ba0865230a664c" providerId="LiveId" clId="{0F0381DF-65C4-47D7-9931-E3C71BCF1C44}" dt="2022-11-07T19:16:40.412" v="1924" actId="20577"/>
          <ac:spMkLst>
            <pc:docMk/>
            <pc:sldMk cId="1004556836" sldId="284"/>
            <ac:spMk id="29" creationId="{DA6CB649-D5C7-5A64-A850-7BED54FECCFE}"/>
          </ac:spMkLst>
        </pc:spChg>
        <pc:spChg chg="add mod">
          <ac:chgData name="Harshini Aiyyer" userId="57ba0865230a664c" providerId="LiveId" clId="{0F0381DF-65C4-47D7-9931-E3C71BCF1C44}" dt="2022-11-07T19:16:48.978" v="1925"/>
          <ac:spMkLst>
            <pc:docMk/>
            <pc:sldMk cId="1004556836" sldId="284"/>
            <ac:spMk id="30" creationId="{117F7E34-C26C-653F-DBE0-16CC45639C64}"/>
          </ac:spMkLst>
        </pc:spChg>
        <pc:spChg chg="add mod">
          <ac:chgData name="Harshini Aiyyer" userId="57ba0865230a664c" providerId="LiveId" clId="{0F0381DF-65C4-47D7-9931-E3C71BCF1C44}" dt="2022-11-07T19:16:52.086" v="1926"/>
          <ac:spMkLst>
            <pc:docMk/>
            <pc:sldMk cId="1004556836" sldId="284"/>
            <ac:spMk id="31" creationId="{5DA85739-7F61-0E5E-E80E-5C80FA960D46}"/>
          </ac:spMkLst>
        </pc:spChg>
        <pc:cxnChg chg="add mod">
          <ac:chgData name="Harshini Aiyyer" userId="57ba0865230a664c" providerId="LiveId" clId="{0F0381DF-65C4-47D7-9931-E3C71BCF1C44}" dt="2022-11-07T19:15:42.879" v="1909" actId="1076"/>
          <ac:cxnSpMkLst>
            <pc:docMk/>
            <pc:sldMk cId="1004556836" sldId="284"/>
            <ac:cxnSpMk id="22" creationId="{51298650-DA80-D0AF-11FA-7B0D25779F26}"/>
          </ac:cxnSpMkLst>
        </pc:cxnChg>
        <pc:cxnChg chg="add mod">
          <ac:chgData name="Harshini Aiyyer" userId="57ba0865230a664c" providerId="LiveId" clId="{0F0381DF-65C4-47D7-9931-E3C71BCF1C44}" dt="2022-11-07T19:14:06.654" v="1884" actId="1076"/>
          <ac:cxnSpMkLst>
            <pc:docMk/>
            <pc:sldMk cId="1004556836" sldId="284"/>
            <ac:cxnSpMk id="24" creationId="{A7A1C9A9-FFFD-B33B-EA46-2C52D3535124}"/>
          </ac:cxnSpMkLst>
        </pc:cxnChg>
        <pc:cxnChg chg="add mod">
          <ac:chgData name="Harshini Aiyyer" userId="57ba0865230a664c" providerId="LiveId" clId="{0F0381DF-65C4-47D7-9931-E3C71BCF1C44}" dt="2022-11-07T19:14:18.246" v="1886" actId="1076"/>
          <ac:cxnSpMkLst>
            <pc:docMk/>
            <pc:sldMk cId="1004556836" sldId="284"/>
            <ac:cxnSpMk id="27" creationId="{388DAC30-A463-AB33-80D0-EB97722D9D3A}"/>
          </ac:cxnSpMkLst>
        </pc:cxnChg>
        <pc:cxnChg chg="add mod">
          <ac:chgData name="Harshini Aiyyer" userId="57ba0865230a664c" providerId="LiveId" clId="{0F0381DF-65C4-47D7-9931-E3C71BCF1C44}" dt="2022-11-07T19:14:24.688" v="1888" actId="1076"/>
          <ac:cxnSpMkLst>
            <pc:docMk/>
            <pc:sldMk cId="1004556836" sldId="284"/>
            <ac:cxnSpMk id="28" creationId="{CCC00B0B-FF56-E337-F2A8-85AAAB69CFAF}"/>
          </ac:cxnSpMkLst>
        </pc:cxnChg>
        <pc:cxnChg chg="add mod">
          <ac:chgData name="Harshini Aiyyer" userId="57ba0865230a664c" providerId="LiveId" clId="{0F0381DF-65C4-47D7-9931-E3C71BCF1C44}" dt="2022-11-07T19:15:49.997" v="1912" actId="1076"/>
          <ac:cxnSpMkLst>
            <pc:docMk/>
            <pc:sldMk cId="1004556836" sldId="284"/>
            <ac:cxnSpMk id="32" creationId="{DFBDA9E3-3F37-D17A-84EB-D372D9A0DAAA}"/>
          </ac:cxnSpMkLst>
        </pc:cxnChg>
        <pc:cxnChg chg="add mod">
          <ac:chgData name="Harshini Aiyyer" userId="57ba0865230a664c" providerId="LiveId" clId="{0F0381DF-65C4-47D7-9931-E3C71BCF1C44}" dt="2022-11-07T19:16:01.402" v="1916" actId="1076"/>
          <ac:cxnSpMkLst>
            <pc:docMk/>
            <pc:sldMk cId="1004556836" sldId="284"/>
            <ac:cxnSpMk id="33" creationId="{EA23CC5E-1104-FF41-853D-6FB6BD290E4C}"/>
          </ac:cxnSpMkLst>
        </pc:cxnChg>
        <pc:cxnChg chg="add mod">
          <ac:chgData name="Harshini Aiyyer" userId="57ba0865230a664c" providerId="LiveId" clId="{0F0381DF-65C4-47D7-9931-E3C71BCF1C44}" dt="2022-11-07T19:17:22.771" v="1931" actId="14100"/>
          <ac:cxnSpMkLst>
            <pc:docMk/>
            <pc:sldMk cId="1004556836" sldId="284"/>
            <ac:cxnSpMk id="34" creationId="{51F7A128-666C-15AE-69F7-AB35A12C59EC}"/>
          </ac:cxnSpMkLst>
        </pc:cxnChg>
      </pc:sldChg>
      <pc:sldMasterChg chg="delSldLayout">
        <pc:chgData name="Harshini Aiyyer" userId="57ba0865230a664c" providerId="LiveId" clId="{0F0381DF-65C4-47D7-9931-E3C71BCF1C44}" dt="2022-11-07T17:46:37.461" v="479" actId="47"/>
        <pc:sldMasterMkLst>
          <pc:docMk/>
          <pc:sldMasterMk cId="0" sldId="2147483674"/>
        </pc:sldMasterMkLst>
        <pc:sldLayoutChg chg="del">
          <pc:chgData name="Harshini Aiyyer" userId="57ba0865230a664c" providerId="LiveId" clId="{0F0381DF-65C4-47D7-9931-E3C71BCF1C44}" dt="2022-11-07T17:46:37.461" v="479" actId="47"/>
          <pc:sldLayoutMkLst>
            <pc:docMk/>
            <pc:sldMasterMk cId="0" sldId="2147483674"/>
            <pc:sldLayoutMk cId="0" sldId="2147483664"/>
          </pc:sldLayoutMkLst>
        </pc:sldLayoutChg>
      </pc:sldMasterChg>
    </pc:docChg>
  </pc:docChgLst>
</pc:chgInfo>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0" name="Google Shape;114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
        <p:cNvGrpSpPr/>
        <p:nvPr/>
      </p:nvGrpSpPr>
      <p:grpSpPr>
        <a:xfrm>
          <a:off x="0" y="0"/>
          <a:ext cx="0" cy="0"/>
          <a:chOff x="0" y="0"/>
          <a:chExt cx="0" cy="0"/>
        </a:xfrm>
      </p:grpSpPr>
      <p:sp>
        <p:nvSpPr>
          <p:cNvPr id="1152" name="Google Shape;115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3" name="Google Shape;115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
        <p:cNvGrpSpPr/>
        <p:nvPr/>
      </p:nvGrpSpPr>
      <p:grpSpPr>
        <a:xfrm>
          <a:off x="0" y="0"/>
          <a:ext cx="0" cy="0"/>
          <a:chOff x="0" y="0"/>
          <a:chExt cx="0" cy="0"/>
        </a:xfrm>
      </p:grpSpPr>
      <p:sp>
        <p:nvSpPr>
          <p:cNvPr id="1160" name="Google Shape;1160;g112d3b62815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1" name="Google Shape;1161;g112d3b62815_2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112d3b62815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4" name="Google Shape;1174;g112d3b62815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0"/>
        <p:cNvGrpSpPr/>
        <p:nvPr/>
      </p:nvGrpSpPr>
      <p:grpSpPr>
        <a:xfrm>
          <a:off x="0" y="0"/>
          <a:ext cx="0" cy="0"/>
          <a:chOff x="0" y="0"/>
          <a:chExt cx="0" cy="0"/>
        </a:xfrm>
      </p:grpSpPr>
      <p:sp>
        <p:nvSpPr>
          <p:cNvPr id="1181" name="Google Shape;118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2" name="Google Shape;118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
        <p:cNvGrpSpPr/>
        <p:nvPr/>
      </p:nvGrpSpPr>
      <p:grpSpPr>
        <a:xfrm>
          <a:off x="0" y="0"/>
          <a:ext cx="0" cy="0"/>
          <a:chOff x="0" y="0"/>
          <a:chExt cx="0" cy="0"/>
        </a:xfrm>
      </p:grpSpPr>
      <p:sp>
        <p:nvSpPr>
          <p:cNvPr id="1173" name="Google Shape;1173;g112d3b62815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4" name="Google Shape;1174;g112d3b62815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889135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
        <p:cNvGrpSpPr/>
        <p:nvPr/>
      </p:nvGrpSpPr>
      <p:grpSpPr>
        <a:xfrm>
          <a:off x="0" y="0"/>
          <a:ext cx="0" cy="0"/>
          <a:chOff x="0" y="0"/>
          <a:chExt cx="0" cy="0"/>
        </a:xfrm>
      </p:grpSpPr>
      <p:sp>
        <p:nvSpPr>
          <p:cNvPr id="1188" name="Google Shape;1188;g112d3b62815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9" name="Google Shape;1189;g112d3b62815_2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931328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
        <p:cNvGrpSpPr/>
        <p:nvPr/>
      </p:nvGrpSpPr>
      <p:grpSpPr>
        <a:xfrm>
          <a:off x="0" y="0"/>
          <a:ext cx="0" cy="0"/>
          <a:chOff x="0" y="0"/>
          <a:chExt cx="0" cy="0"/>
        </a:xfrm>
      </p:grpSpPr>
      <p:sp>
        <p:nvSpPr>
          <p:cNvPr id="1188" name="Google Shape;1188;g112d3b62815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9" name="Google Shape;1189;g112d3b62815_2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4" name="Google Shape;120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828800" y="1433389"/>
            <a:ext cx="5486400" cy="1645800"/>
          </a:xfrm>
          <a:prstGeom prst="rect">
            <a:avLst/>
          </a:prstGeom>
          <a:noFill/>
          <a:ln>
            <a:noFill/>
          </a:ln>
        </p:spPr>
        <p:txBody>
          <a:bodyPr spcFirstLastPara="1" wrap="square" lIns="0" tIns="0" rIns="0" bIns="0" anchor="ctr" anchorCtr="0">
            <a:noAutofit/>
          </a:bodyPr>
          <a:lstStyle>
            <a:lvl1pPr lvl="0" algn="ctr">
              <a:lnSpc>
                <a:spcPct val="80000"/>
              </a:lnSpc>
              <a:spcBef>
                <a:spcPts val="0"/>
              </a:spcBef>
              <a:spcAft>
                <a:spcPts val="0"/>
              </a:spcAft>
              <a:buSzPts val="5200"/>
              <a:buNone/>
              <a:defRPr sz="8500">
                <a:latin typeface="Cormorant Unicase"/>
                <a:ea typeface="Cormorant Unicase"/>
                <a:cs typeface="Cormorant Unicase"/>
                <a:sym typeface="Cormorant Unicase"/>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394625" y="3418650"/>
            <a:ext cx="4354800" cy="457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rot="2092287">
            <a:off x="-479013" y="2711820"/>
            <a:ext cx="2727968" cy="2375860"/>
            <a:chOff x="1015853" y="146944"/>
            <a:chExt cx="5308648" cy="4623441"/>
          </a:xfrm>
        </p:grpSpPr>
        <p:sp>
          <p:nvSpPr>
            <p:cNvPr id="12" name="Google Shape;12;p2"/>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2"/>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2"/>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2"/>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2"/>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2"/>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2"/>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2"/>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2"/>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2"/>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2"/>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2"/>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2"/>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 name="Google Shape;35;p2"/>
          <p:cNvGrpSpPr/>
          <p:nvPr/>
        </p:nvGrpSpPr>
        <p:grpSpPr>
          <a:xfrm rot="-8707713">
            <a:off x="6886269" y="97095"/>
            <a:ext cx="2727968" cy="2375860"/>
            <a:chOff x="1015853" y="146944"/>
            <a:chExt cx="5308648" cy="4623441"/>
          </a:xfrm>
        </p:grpSpPr>
        <p:sp>
          <p:nvSpPr>
            <p:cNvPr id="36" name="Google Shape;36;p2"/>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2"/>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2"/>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2"/>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2"/>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2"/>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2"/>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2"/>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2"/>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2"/>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2"/>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2"/>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2"/>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2"/>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2"/>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2"/>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2"/>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2"/>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2"/>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blipFill>
          <a:blip r:embed="rId2">
            <a:alphaModFix/>
          </a:blip>
          <a:stretch>
            <a:fillRect/>
          </a:stretch>
        </a:blipFill>
        <a:effectLst/>
      </p:bgPr>
    </p:bg>
    <p:spTree>
      <p:nvGrpSpPr>
        <p:cNvPr id="1" name="Shape 350"/>
        <p:cNvGrpSpPr/>
        <p:nvPr/>
      </p:nvGrpSpPr>
      <p:grpSpPr>
        <a:xfrm>
          <a:off x="0" y="0"/>
          <a:ext cx="0" cy="0"/>
          <a:chOff x="0" y="0"/>
          <a:chExt cx="0" cy="0"/>
        </a:xfrm>
      </p:grpSpPr>
      <p:sp>
        <p:nvSpPr>
          <p:cNvPr id="351" name="Google Shape;351;p11"/>
          <p:cNvSpPr txBox="1">
            <a:spLocks noGrp="1"/>
          </p:cNvSpPr>
          <p:nvPr>
            <p:ph type="title"/>
          </p:nvPr>
        </p:nvSpPr>
        <p:spPr>
          <a:xfrm>
            <a:off x="720000" y="2032761"/>
            <a:ext cx="1828800" cy="365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52" name="Google Shape;352;p11"/>
          <p:cNvSpPr txBox="1">
            <a:spLocks noGrp="1"/>
          </p:cNvSpPr>
          <p:nvPr>
            <p:ph type="subTitle" idx="1"/>
          </p:nvPr>
        </p:nvSpPr>
        <p:spPr>
          <a:xfrm>
            <a:off x="720000" y="2458434"/>
            <a:ext cx="1828800" cy="365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53" name="Google Shape;353;p11"/>
          <p:cNvSpPr txBox="1">
            <a:spLocks noGrp="1"/>
          </p:cNvSpPr>
          <p:nvPr>
            <p:ph type="title" idx="2"/>
          </p:nvPr>
        </p:nvSpPr>
        <p:spPr>
          <a:xfrm>
            <a:off x="3657600" y="2032761"/>
            <a:ext cx="1828800" cy="365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54" name="Google Shape;354;p11"/>
          <p:cNvSpPr txBox="1">
            <a:spLocks noGrp="1"/>
          </p:cNvSpPr>
          <p:nvPr>
            <p:ph type="subTitle" idx="3"/>
          </p:nvPr>
        </p:nvSpPr>
        <p:spPr>
          <a:xfrm>
            <a:off x="3657600" y="2458434"/>
            <a:ext cx="1828800" cy="365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55" name="Google Shape;355;p11"/>
          <p:cNvSpPr txBox="1">
            <a:spLocks noGrp="1"/>
          </p:cNvSpPr>
          <p:nvPr>
            <p:ph type="title" idx="4"/>
          </p:nvPr>
        </p:nvSpPr>
        <p:spPr>
          <a:xfrm>
            <a:off x="720000" y="3812126"/>
            <a:ext cx="1828800" cy="365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56" name="Google Shape;356;p11"/>
          <p:cNvSpPr txBox="1">
            <a:spLocks noGrp="1"/>
          </p:cNvSpPr>
          <p:nvPr>
            <p:ph type="subTitle" idx="5"/>
          </p:nvPr>
        </p:nvSpPr>
        <p:spPr>
          <a:xfrm>
            <a:off x="720000" y="4237800"/>
            <a:ext cx="1828800" cy="365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57" name="Google Shape;357;p11"/>
          <p:cNvSpPr txBox="1">
            <a:spLocks noGrp="1"/>
          </p:cNvSpPr>
          <p:nvPr>
            <p:ph type="title" idx="6"/>
          </p:nvPr>
        </p:nvSpPr>
        <p:spPr>
          <a:xfrm>
            <a:off x="3657600" y="3812126"/>
            <a:ext cx="1828800" cy="365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58" name="Google Shape;358;p11"/>
          <p:cNvSpPr txBox="1">
            <a:spLocks noGrp="1"/>
          </p:cNvSpPr>
          <p:nvPr>
            <p:ph type="subTitle" idx="7"/>
          </p:nvPr>
        </p:nvSpPr>
        <p:spPr>
          <a:xfrm>
            <a:off x="3657600" y="4237800"/>
            <a:ext cx="1828800" cy="365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59" name="Google Shape;359;p11"/>
          <p:cNvSpPr txBox="1">
            <a:spLocks noGrp="1"/>
          </p:cNvSpPr>
          <p:nvPr>
            <p:ph type="title" idx="8"/>
          </p:nvPr>
        </p:nvSpPr>
        <p:spPr>
          <a:xfrm>
            <a:off x="6595195" y="2032761"/>
            <a:ext cx="1828800" cy="365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60" name="Google Shape;360;p11"/>
          <p:cNvSpPr txBox="1">
            <a:spLocks noGrp="1"/>
          </p:cNvSpPr>
          <p:nvPr>
            <p:ph type="subTitle" idx="9"/>
          </p:nvPr>
        </p:nvSpPr>
        <p:spPr>
          <a:xfrm>
            <a:off x="6595195" y="2458434"/>
            <a:ext cx="1828800" cy="365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61" name="Google Shape;361;p11"/>
          <p:cNvSpPr txBox="1">
            <a:spLocks noGrp="1"/>
          </p:cNvSpPr>
          <p:nvPr>
            <p:ph type="title" idx="13"/>
          </p:nvPr>
        </p:nvSpPr>
        <p:spPr>
          <a:xfrm>
            <a:off x="6595195" y="3812126"/>
            <a:ext cx="1828800" cy="365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62" name="Google Shape;362;p11"/>
          <p:cNvSpPr txBox="1">
            <a:spLocks noGrp="1"/>
          </p:cNvSpPr>
          <p:nvPr>
            <p:ph type="subTitle" idx="14"/>
          </p:nvPr>
        </p:nvSpPr>
        <p:spPr>
          <a:xfrm>
            <a:off x="6595195" y="4237800"/>
            <a:ext cx="1828800" cy="365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grpSp>
        <p:nvGrpSpPr>
          <p:cNvPr id="363" name="Google Shape;363;p11"/>
          <p:cNvGrpSpPr/>
          <p:nvPr/>
        </p:nvGrpSpPr>
        <p:grpSpPr>
          <a:xfrm rot="1894348">
            <a:off x="176791" y="488827"/>
            <a:ext cx="460667" cy="365721"/>
            <a:chOff x="1854625" y="1309900"/>
            <a:chExt cx="3909150" cy="3052375"/>
          </a:xfrm>
        </p:grpSpPr>
        <p:sp>
          <p:nvSpPr>
            <p:cNvPr id="364" name="Google Shape;364;p11"/>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11"/>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11"/>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11"/>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11"/>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9" name="Google Shape;369;p11"/>
          <p:cNvGrpSpPr/>
          <p:nvPr/>
        </p:nvGrpSpPr>
        <p:grpSpPr>
          <a:xfrm rot="-8707178">
            <a:off x="7418981" y="-359317"/>
            <a:ext cx="2097969" cy="1828843"/>
            <a:chOff x="1015853" y="146944"/>
            <a:chExt cx="5308648" cy="4623441"/>
          </a:xfrm>
        </p:grpSpPr>
        <p:sp>
          <p:nvSpPr>
            <p:cNvPr id="370" name="Google Shape;370;p11"/>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11"/>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11"/>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11"/>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11"/>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11"/>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11"/>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11"/>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11"/>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11"/>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11"/>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11"/>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11"/>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11"/>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 name="Google Shape;384;p11"/>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11"/>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11"/>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11"/>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 name="Google Shape;388;p11"/>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11"/>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11"/>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11"/>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11"/>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3" name="Google Shape;393;p11"/>
          <p:cNvSpPr txBox="1">
            <a:spLocks noGrp="1"/>
          </p:cNvSpPr>
          <p:nvPr>
            <p:ph type="title" idx="15"/>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blipFill>
          <a:blip r:embed="rId2">
            <a:alphaModFix/>
          </a:blip>
          <a:stretch>
            <a:fillRect/>
          </a:stretch>
        </a:blipFill>
        <a:effectLst/>
      </p:bgPr>
    </p:bg>
    <p:spTree>
      <p:nvGrpSpPr>
        <p:cNvPr id="1" name="Shape 394"/>
        <p:cNvGrpSpPr/>
        <p:nvPr/>
      </p:nvGrpSpPr>
      <p:grpSpPr>
        <a:xfrm>
          <a:off x="0" y="0"/>
          <a:ext cx="0" cy="0"/>
          <a:chOff x="0" y="0"/>
          <a:chExt cx="0" cy="0"/>
        </a:xfrm>
      </p:grpSpPr>
      <p:sp>
        <p:nvSpPr>
          <p:cNvPr id="395" name="Google Shape;395;p12"/>
          <p:cNvSpPr txBox="1">
            <a:spLocks noGrp="1"/>
          </p:cNvSpPr>
          <p:nvPr>
            <p:ph type="title"/>
          </p:nvPr>
        </p:nvSpPr>
        <p:spPr>
          <a:xfrm>
            <a:off x="720009" y="2936582"/>
            <a:ext cx="16458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96" name="Google Shape;396;p12"/>
          <p:cNvSpPr txBox="1">
            <a:spLocks noGrp="1"/>
          </p:cNvSpPr>
          <p:nvPr>
            <p:ph type="subTitle" idx="1"/>
          </p:nvPr>
        </p:nvSpPr>
        <p:spPr>
          <a:xfrm>
            <a:off x="720009" y="3460400"/>
            <a:ext cx="1645800" cy="484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97" name="Google Shape;397;p12"/>
          <p:cNvSpPr txBox="1">
            <a:spLocks noGrp="1"/>
          </p:cNvSpPr>
          <p:nvPr>
            <p:ph type="title" idx="2"/>
          </p:nvPr>
        </p:nvSpPr>
        <p:spPr>
          <a:xfrm>
            <a:off x="4758811" y="2936582"/>
            <a:ext cx="16458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98" name="Google Shape;398;p12"/>
          <p:cNvSpPr txBox="1">
            <a:spLocks noGrp="1"/>
          </p:cNvSpPr>
          <p:nvPr>
            <p:ph type="subTitle" idx="3"/>
          </p:nvPr>
        </p:nvSpPr>
        <p:spPr>
          <a:xfrm>
            <a:off x="4758806" y="3460400"/>
            <a:ext cx="1645800" cy="484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99" name="Google Shape;399;p12"/>
          <p:cNvSpPr txBox="1">
            <a:spLocks noGrp="1"/>
          </p:cNvSpPr>
          <p:nvPr>
            <p:ph type="title" idx="4"/>
          </p:nvPr>
        </p:nvSpPr>
        <p:spPr>
          <a:xfrm>
            <a:off x="2739410" y="2936582"/>
            <a:ext cx="16458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400" name="Google Shape;400;p12"/>
          <p:cNvSpPr txBox="1">
            <a:spLocks noGrp="1"/>
          </p:cNvSpPr>
          <p:nvPr>
            <p:ph type="subTitle" idx="5"/>
          </p:nvPr>
        </p:nvSpPr>
        <p:spPr>
          <a:xfrm>
            <a:off x="2739408" y="3460400"/>
            <a:ext cx="1645800" cy="484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01" name="Google Shape;401;p12"/>
          <p:cNvSpPr txBox="1">
            <a:spLocks noGrp="1"/>
          </p:cNvSpPr>
          <p:nvPr>
            <p:ph type="title" idx="6"/>
          </p:nvPr>
        </p:nvSpPr>
        <p:spPr>
          <a:xfrm>
            <a:off x="6778212" y="2936582"/>
            <a:ext cx="16458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402" name="Google Shape;402;p12"/>
          <p:cNvSpPr txBox="1">
            <a:spLocks noGrp="1"/>
          </p:cNvSpPr>
          <p:nvPr>
            <p:ph type="subTitle" idx="7"/>
          </p:nvPr>
        </p:nvSpPr>
        <p:spPr>
          <a:xfrm>
            <a:off x="6778205" y="3460400"/>
            <a:ext cx="1645800" cy="484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grpSp>
        <p:nvGrpSpPr>
          <p:cNvPr id="403" name="Google Shape;403;p12"/>
          <p:cNvGrpSpPr/>
          <p:nvPr/>
        </p:nvGrpSpPr>
        <p:grpSpPr>
          <a:xfrm rot="1894348">
            <a:off x="176791" y="488827"/>
            <a:ext cx="460667" cy="365721"/>
            <a:chOff x="1854625" y="1309900"/>
            <a:chExt cx="3909150" cy="3052375"/>
          </a:xfrm>
        </p:grpSpPr>
        <p:sp>
          <p:nvSpPr>
            <p:cNvPr id="404" name="Google Shape;404;p12"/>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 name="Google Shape;405;p12"/>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12"/>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12"/>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 name="Google Shape;408;p12"/>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9" name="Google Shape;409;p12"/>
          <p:cNvGrpSpPr/>
          <p:nvPr/>
        </p:nvGrpSpPr>
        <p:grpSpPr>
          <a:xfrm rot="-8707178">
            <a:off x="7418981" y="-359317"/>
            <a:ext cx="2097969" cy="1828843"/>
            <a:chOff x="1015853" y="146944"/>
            <a:chExt cx="5308648" cy="4623441"/>
          </a:xfrm>
        </p:grpSpPr>
        <p:sp>
          <p:nvSpPr>
            <p:cNvPr id="410" name="Google Shape;410;p12"/>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12"/>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12"/>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12"/>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12"/>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12"/>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12"/>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12"/>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12"/>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12"/>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12"/>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12"/>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12"/>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12"/>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12"/>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12"/>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12"/>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12"/>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12"/>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12"/>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12"/>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12"/>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12"/>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3" name="Google Shape;433;p12"/>
          <p:cNvGrpSpPr/>
          <p:nvPr/>
        </p:nvGrpSpPr>
        <p:grpSpPr>
          <a:xfrm rot="2092822">
            <a:off x="-370747" y="3667052"/>
            <a:ext cx="2097969" cy="1828843"/>
            <a:chOff x="1015853" y="146944"/>
            <a:chExt cx="5308648" cy="4623441"/>
          </a:xfrm>
        </p:grpSpPr>
        <p:sp>
          <p:nvSpPr>
            <p:cNvPr id="434" name="Google Shape;434;p12"/>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12"/>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12"/>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p12"/>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12"/>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12"/>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12"/>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p12"/>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12"/>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12"/>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12"/>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12"/>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12"/>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12"/>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12"/>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12"/>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12"/>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12"/>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12"/>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12"/>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12"/>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12"/>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12"/>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7" name="Google Shape;457;p12"/>
          <p:cNvSpPr txBox="1">
            <a:spLocks noGrp="1"/>
          </p:cNvSpPr>
          <p:nvPr>
            <p:ph type="title" idx="8"/>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458"/>
        <p:cNvGrpSpPr/>
        <p:nvPr/>
      </p:nvGrpSpPr>
      <p:grpSpPr>
        <a:xfrm>
          <a:off x="0" y="0"/>
          <a:ext cx="0" cy="0"/>
          <a:chOff x="0" y="0"/>
          <a:chExt cx="0" cy="0"/>
        </a:xfrm>
      </p:grpSpPr>
      <p:sp>
        <p:nvSpPr>
          <p:cNvPr id="459" name="Google Shape;459;p13"/>
          <p:cNvSpPr txBox="1">
            <a:spLocks noGrp="1"/>
          </p:cNvSpPr>
          <p:nvPr>
            <p:ph type="subTitle" idx="1"/>
          </p:nvPr>
        </p:nvSpPr>
        <p:spPr>
          <a:xfrm>
            <a:off x="1372974" y="2647950"/>
            <a:ext cx="2743200" cy="457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a:latin typeface="Cormorant Unicase"/>
                <a:ea typeface="Cormorant Unicase"/>
                <a:cs typeface="Cormorant Unicase"/>
                <a:sym typeface="Cormorant Unicas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60" name="Google Shape;460;p13"/>
          <p:cNvSpPr txBox="1">
            <a:spLocks noGrp="1"/>
          </p:cNvSpPr>
          <p:nvPr>
            <p:ph type="subTitle" idx="2"/>
          </p:nvPr>
        </p:nvSpPr>
        <p:spPr>
          <a:xfrm>
            <a:off x="5027849" y="2647950"/>
            <a:ext cx="2743200" cy="457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a:latin typeface="Cormorant Unicase"/>
                <a:ea typeface="Cormorant Unicase"/>
                <a:cs typeface="Cormorant Unicase"/>
                <a:sym typeface="Cormorant Unicas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61" name="Google Shape;461;p13"/>
          <p:cNvSpPr txBox="1">
            <a:spLocks noGrp="1"/>
          </p:cNvSpPr>
          <p:nvPr>
            <p:ph type="subTitle" idx="3"/>
          </p:nvPr>
        </p:nvSpPr>
        <p:spPr>
          <a:xfrm>
            <a:off x="1372963" y="3105150"/>
            <a:ext cx="2743200" cy="1008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62" name="Google Shape;462;p13"/>
          <p:cNvSpPr txBox="1">
            <a:spLocks noGrp="1"/>
          </p:cNvSpPr>
          <p:nvPr>
            <p:ph type="subTitle" idx="4"/>
          </p:nvPr>
        </p:nvSpPr>
        <p:spPr>
          <a:xfrm>
            <a:off x="5027838" y="3105150"/>
            <a:ext cx="2743200" cy="1008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63" name="Google Shape;463;p13"/>
          <p:cNvSpPr txBox="1">
            <a:spLocks noGrp="1"/>
          </p:cNvSpPr>
          <p:nvPr>
            <p:ph type="title"/>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464" name="Google Shape;464;p13"/>
          <p:cNvGrpSpPr/>
          <p:nvPr/>
        </p:nvGrpSpPr>
        <p:grpSpPr>
          <a:xfrm rot="1894348">
            <a:off x="176791" y="488827"/>
            <a:ext cx="460667" cy="365721"/>
            <a:chOff x="1854625" y="1309900"/>
            <a:chExt cx="3909150" cy="3052375"/>
          </a:xfrm>
        </p:grpSpPr>
        <p:sp>
          <p:nvSpPr>
            <p:cNvPr id="465" name="Google Shape;465;p13"/>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13"/>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13"/>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13"/>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13"/>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0" name="Google Shape;470;p13"/>
          <p:cNvGrpSpPr/>
          <p:nvPr/>
        </p:nvGrpSpPr>
        <p:grpSpPr>
          <a:xfrm rot="2092822">
            <a:off x="-370747" y="3667052"/>
            <a:ext cx="2097969" cy="1828843"/>
            <a:chOff x="1015853" y="146944"/>
            <a:chExt cx="5308648" cy="4623441"/>
          </a:xfrm>
        </p:grpSpPr>
        <p:sp>
          <p:nvSpPr>
            <p:cNvPr id="471" name="Google Shape;471;p13"/>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13"/>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13"/>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13"/>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 name="Google Shape;475;p13"/>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 name="Google Shape;476;p13"/>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13"/>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13"/>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13"/>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13"/>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13"/>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13"/>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13"/>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13"/>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13"/>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13"/>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13"/>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13"/>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13"/>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13"/>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13"/>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13"/>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13"/>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94" name="Google Shape;494;p13"/>
          <p:cNvGrpSpPr/>
          <p:nvPr/>
        </p:nvGrpSpPr>
        <p:grpSpPr>
          <a:xfrm rot="-8707178">
            <a:off x="7418981" y="-359317"/>
            <a:ext cx="2097969" cy="1828843"/>
            <a:chOff x="1015853" y="146944"/>
            <a:chExt cx="5308648" cy="4623441"/>
          </a:xfrm>
        </p:grpSpPr>
        <p:sp>
          <p:nvSpPr>
            <p:cNvPr id="495" name="Google Shape;495;p13"/>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13"/>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13"/>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13"/>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13"/>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13"/>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13"/>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13"/>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13"/>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13"/>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13"/>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13"/>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13"/>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13"/>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13"/>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13"/>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13"/>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13"/>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13"/>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13"/>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13"/>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13"/>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13"/>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518"/>
        <p:cNvGrpSpPr/>
        <p:nvPr/>
      </p:nvGrpSpPr>
      <p:grpSpPr>
        <a:xfrm>
          <a:off x="0" y="0"/>
          <a:ext cx="0" cy="0"/>
          <a:chOff x="0" y="0"/>
          <a:chExt cx="0" cy="0"/>
        </a:xfrm>
      </p:grpSpPr>
      <p:grpSp>
        <p:nvGrpSpPr>
          <p:cNvPr id="519" name="Google Shape;519;p14"/>
          <p:cNvGrpSpPr/>
          <p:nvPr/>
        </p:nvGrpSpPr>
        <p:grpSpPr>
          <a:xfrm>
            <a:off x="-908888" y="-794875"/>
            <a:ext cx="10961775" cy="6733249"/>
            <a:chOff x="-913275" y="-849812"/>
            <a:chExt cx="10961775" cy="6733249"/>
          </a:xfrm>
        </p:grpSpPr>
        <p:grpSp>
          <p:nvGrpSpPr>
            <p:cNvPr id="520" name="Google Shape;520;p14"/>
            <p:cNvGrpSpPr/>
            <p:nvPr/>
          </p:nvGrpSpPr>
          <p:grpSpPr>
            <a:xfrm rot="-2092287" flipH="1">
              <a:off x="6886269" y="2941045"/>
              <a:ext cx="2727968" cy="2375860"/>
              <a:chOff x="1015853" y="146944"/>
              <a:chExt cx="5308648" cy="4623441"/>
            </a:xfrm>
          </p:grpSpPr>
          <p:sp>
            <p:nvSpPr>
              <p:cNvPr id="521" name="Google Shape;521;p14"/>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14"/>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14"/>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14"/>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14"/>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14"/>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 name="Google Shape;527;p14"/>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 name="Google Shape;528;p14"/>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14"/>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14"/>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 name="Google Shape;531;p14"/>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14"/>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14"/>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14"/>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14"/>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14"/>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14"/>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 name="Google Shape;538;p14"/>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14"/>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14"/>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14"/>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14"/>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 name="Google Shape;543;p14"/>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4" name="Google Shape;544;p14"/>
            <p:cNvGrpSpPr/>
            <p:nvPr/>
          </p:nvGrpSpPr>
          <p:grpSpPr>
            <a:xfrm rot="8707713" flipH="1">
              <a:off x="-479013" y="-283280"/>
              <a:ext cx="2727968" cy="2375860"/>
              <a:chOff x="1015853" y="146944"/>
              <a:chExt cx="5308648" cy="4623441"/>
            </a:xfrm>
          </p:grpSpPr>
          <p:sp>
            <p:nvSpPr>
              <p:cNvPr id="545" name="Google Shape;545;p14"/>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 name="Google Shape;546;p14"/>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 name="Google Shape;547;p14"/>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14"/>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14"/>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 name="Google Shape;550;p14"/>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14"/>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14"/>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14"/>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14"/>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14"/>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14"/>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14"/>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14"/>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14"/>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14"/>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14"/>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 name="Google Shape;562;p14"/>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14"/>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 name="Google Shape;564;p14"/>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 name="Google Shape;565;p14"/>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 name="Google Shape;566;p14"/>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 name="Google Shape;567;p14"/>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68" name="Google Shape;568;p14"/>
            <p:cNvGrpSpPr/>
            <p:nvPr/>
          </p:nvGrpSpPr>
          <p:grpSpPr>
            <a:xfrm rot="2092287">
              <a:off x="-479013" y="2941045"/>
              <a:ext cx="2727968" cy="2375860"/>
              <a:chOff x="1015853" y="146944"/>
              <a:chExt cx="5308648" cy="4623441"/>
            </a:xfrm>
          </p:grpSpPr>
          <p:sp>
            <p:nvSpPr>
              <p:cNvPr id="569" name="Google Shape;569;p14"/>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 name="Google Shape;570;p14"/>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 name="Google Shape;571;p14"/>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 name="Google Shape;572;p14"/>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 name="Google Shape;573;p14"/>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14"/>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14"/>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14"/>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14"/>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14"/>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14"/>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14"/>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14"/>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14"/>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14"/>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14"/>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14"/>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14"/>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14"/>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14"/>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14"/>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14"/>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14"/>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2" name="Google Shape;592;p14"/>
            <p:cNvGrpSpPr/>
            <p:nvPr/>
          </p:nvGrpSpPr>
          <p:grpSpPr>
            <a:xfrm rot="-8707713">
              <a:off x="6886269" y="-283280"/>
              <a:ext cx="2727968" cy="2375860"/>
              <a:chOff x="1015853" y="146944"/>
              <a:chExt cx="5308648" cy="4623441"/>
            </a:xfrm>
          </p:grpSpPr>
          <p:sp>
            <p:nvSpPr>
              <p:cNvPr id="593" name="Google Shape;593;p14"/>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14"/>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14"/>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14"/>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14"/>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14"/>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14"/>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14"/>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14"/>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14"/>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14"/>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14"/>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14"/>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14"/>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14"/>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14"/>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14"/>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14"/>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14"/>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14"/>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14"/>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14"/>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14"/>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616" name="Google Shape;616;p14"/>
          <p:cNvSpPr txBox="1">
            <a:spLocks noGrp="1"/>
          </p:cNvSpPr>
          <p:nvPr>
            <p:ph type="title"/>
          </p:nvPr>
        </p:nvSpPr>
        <p:spPr>
          <a:xfrm>
            <a:off x="1388100" y="1588485"/>
            <a:ext cx="6367800" cy="2194500"/>
          </a:xfrm>
          <a:prstGeom prst="rect">
            <a:avLst/>
          </a:prstGeom>
          <a:noFill/>
          <a:ln>
            <a:noFill/>
          </a:ln>
        </p:spPr>
        <p:txBody>
          <a:bodyPr spcFirstLastPara="1" wrap="square" lIns="0" tIns="0" rIns="0" bIns="0" anchor="ctr" anchorCtr="0">
            <a:noAutofit/>
          </a:bodyPr>
          <a:lstStyle>
            <a:lvl1pPr lvl="0" algn="ctr">
              <a:lnSpc>
                <a:spcPct val="70000"/>
              </a:lnSpc>
              <a:spcBef>
                <a:spcPts val="0"/>
              </a:spcBef>
              <a:spcAft>
                <a:spcPts val="0"/>
              </a:spcAft>
              <a:buSzPts val="6000"/>
              <a:buNone/>
              <a:defRPr sz="10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bg>
      <p:bgPr>
        <a:blipFill>
          <a:blip r:embed="rId2">
            <a:alphaModFix/>
          </a:blip>
          <a:stretch>
            <a:fillRect/>
          </a:stretch>
        </a:blipFill>
        <a:effectLst/>
      </p:bgPr>
    </p:bg>
    <p:spTree>
      <p:nvGrpSpPr>
        <p:cNvPr id="1" name="Shape 617"/>
        <p:cNvGrpSpPr/>
        <p:nvPr/>
      </p:nvGrpSpPr>
      <p:grpSpPr>
        <a:xfrm>
          <a:off x="0" y="0"/>
          <a:ext cx="0" cy="0"/>
          <a:chOff x="0" y="0"/>
          <a:chExt cx="0" cy="0"/>
        </a:xfrm>
      </p:grpSpPr>
      <p:sp>
        <p:nvSpPr>
          <p:cNvPr id="618" name="Google Shape;618;p15"/>
          <p:cNvSpPr txBox="1">
            <a:spLocks noGrp="1"/>
          </p:cNvSpPr>
          <p:nvPr>
            <p:ph type="title"/>
          </p:nvPr>
        </p:nvSpPr>
        <p:spPr>
          <a:xfrm>
            <a:off x="3860100" y="3587625"/>
            <a:ext cx="4563900" cy="457200"/>
          </a:xfrm>
          <a:prstGeom prst="rect">
            <a:avLst/>
          </a:prstGeom>
          <a:noFill/>
          <a:ln>
            <a:noFill/>
          </a:ln>
        </p:spPr>
        <p:txBody>
          <a:bodyPr spcFirstLastPara="1" wrap="square" lIns="0" tIns="0" rIns="0" bIns="0" anchor="ctr" anchorCtr="0">
            <a:noAutofit/>
          </a:bodyPr>
          <a:lstStyle>
            <a:lvl1pPr lvl="0" algn="r">
              <a:lnSpc>
                <a:spcPct val="100000"/>
              </a:lnSpc>
              <a:spcBef>
                <a:spcPts val="0"/>
              </a:spcBef>
              <a:spcAft>
                <a:spcPts val="0"/>
              </a:spcAft>
              <a:buSzPts val="3000"/>
              <a:buNone/>
              <a:defRPr sz="25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619" name="Google Shape;619;p15"/>
          <p:cNvSpPr txBox="1">
            <a:spLocks noGrp="1"/>
          </p:cNvSpPr>
          <p:nvPr>
            <p:ph type="subTitle" idx="1"/>
          </p:nvPr>
        </p:nvSpPr>
        <p:spPr>
          <a:xfrm>
            <a:off x="720000" y="1098675"/>
            <a:ext cx="7704000" cy="1371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grpSp>
        <p:nvGrpSpPr>
          <p:cNvPr id="620" name="Google Shape;620;p15"/>
          <p:cNvGrpSpPr/>
          <p:nvPr/>
        </p:nvGrpSpPr>
        <p:grpSpPr>
          <a:xfrm rot="2092287">
            <a:off x="-479013" y="2711820"/>
            <a:ext cx="2727968" cy="2375860"/>
            <a:chOff x="1015853" y="146944"/>
            <a:chExt cx="5308648" cy="4623441"/>
          </a:xfrm>
        </p:grpSpPr>
        <p:sp>
          <p:nvSpPr>
            <p:cNvPr id="621" name="Google Shape;621;p15"/>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15"/>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15"/>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15"/>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15"/>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 name="Google Shape;626;p15"/>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 name="Google Shape;627;p15"/>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15"/>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 name="Google Shape;629;p15"/>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 name="Google Shape;630;p15"/>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 name="Google Shape;631;p15"/>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15"/>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15"/>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15"/>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15"/>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15"/>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15"/>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 name="Google Shape;638;p15"/>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15"/>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15"/>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 name="Google Shape;641;p15"/>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 name="Google Shape;642;p15"/>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 name="Google Shape;643;p15"/>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BLANK_1_1_1_1_1_1_3">
    <p:bg>
      <p:bgPr>
        <a:blipFill>
          <a:blip r:embed="rId2">
            <a:alphaModFix/>
          </a:blip>
          <a:stretch>
            <a:fillRect/>
          </a:stretch>
        </a:blipFill>
        <a:effectLst/>
      </p:bgPr>
    </p:bg>
    <p:spTree>
      <p:nvGrpSpPr>
        <p:cNvPr id="1" name="Shape 644"/>
        <p:cNvGrpSpPr/>
        <p:nvPr/>
      </p:nvGrpSpPr>
      <p:grpSpPr>
        <a:xfrm>
          <a:off x="0" y="0"/>
          <a:ext cx="0" cy="0"/>
          <a:chOff x="0" y="0"/>
          <a:chExt cx="0" cy="0"/>
        </a:xfrm>
      </p:grpSpPr>
      <p:sp>
        <p:nvSpPr>
          <p:cNvPr id="645" name="Google Shape;645;p16"/>
          <p:cNvSpPr txBox="1">
            <a:spLocks noGrp="1"/>
          </p:cNvSpPr>
          <p:nvPr>
            <p:ph type="title"/>
          </p:nvPr>
        </p:nvSpPr>
        <p:spPr>
          <a:xfrm>
            <a:off x="720000" y="1859896"/>
            <a:ext cx="2286000" cy="548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6200"/>
              <a:buNone/>
              <a:defRPr sz="60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646" name="Google Shape;646;p16"/>
          <p:cNvSpPr txBox="1">
            <a:spLocks noGrp="1"/>
          </p:cNvSpPr>
          <p:nvPr>
            <p:ph type="subTitle" idx="1"/>
          </p:nvPr>
        </p:nvSpPr>
        <p:spPr>
          <a:xfrm>
            <a:off x="720000" y="2916813"/>
            <a:ext cx="2286000" cy="548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47" name="Google Shape;647;p16"/>
          <p:cNvSpPr txBox="1">
            <a:spLocks noGrp="1"/>
          </p:cNvSpPr>
          <p:nvPr>
            <p:ph type="title" idx="2"/>
          </p:nvPr>
        </p:nvSpPr>
        <p:spPr>
          <a:xfrm>
            <a:off x="3429000" y="1859888"/>
            <a:ext cx="2286000" cy="548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6200"/>
              <a:buNone/>
              <a:defRPr sz="60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648" name="Google Shape;648;p16"/>
          <p:cNvSpPr txBox="1">
            <a:spLocks noGrp="1"/>
          </p:cNvSpPr>
          <p:nvPr>
            <p:ph type="subTitle" idx="3"/>
          </p:nvPr>
        </p:nvSpPr>
        <p:spPr>
          <a:xfrm>
            <a:off x="3429000" y="2916788"/>
            <a:ext cx="2286000" cy="548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49" name="Google Shape;649;p16"/>
          <p:cNvSpPr txBox="1">
            <a:spLocks noGrp="1"/>
          </p:cNvSpPr>
          <p:nvPr>
            <p:ph type="title" idx="4"/>
          </p:nvPr>
        </p:nvSpPr>
        <p:spPr>
          <a:xfrm>
            <a:off x="6138000" y="1859888"/>
            <a:ext cx="2286000" cy="5487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6200"/>
              <a:buNone/>
              <a:defRPr sz="60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a:endParaRPr/>
          </a:p>
        </p:txBody>
      </p:sp>
      <p:sp>
        <p:nvSpPr>
          <p:cNvPr id="650" name="Google Shape;650;p16"/>
          <p:cNvSpPr txBox="1">
            <a:spLocks noGrp="1"/>
          </p:cNvSpPr>
          <p:nvPr>
            <p:ph type="subTitle" idx="5"/>
          </p:nvPr>
        </p:nvSpPr>
        <p:spPr>
          <a:xfrm>
            <a:off x="6138000" y="2916788"/>
            <a:ext cx="2286000" cy="548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grpSp>
        <p:nvGrpSpPr>
          <p:cNvPr id="651" name="Google Shape;651;p16"/>
          <p:cNvGrpSpPr/>
          <p:nvPr/>
        </p:nvGrpSpPr>
        <p:grpSpPr>
          <a:xfrm rot="1894348">
            <a:off x="176791" y="488827"/>
            <a:ext cx="460667" cy="365721"/>
            <a:chOff x="1854625" y="1309900"/>
            <a:chExt cx="3909150" cy="3052375"/>
          </a:xfrm>
        </p:grpSpPr>
        <p:sp>
          <p:nvSpPr>
            <p:cNvPr id="652" name="Google Shape;652;p16"/>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 name="Google Shape;653;p16"/>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 name="Google Shape;654;p16"/>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 name="Google Shape;655;p16"/>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16"/>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57" name="Google Shape;657;p16"/>
          <p:cNvGrpSpPr/>
          <p:nvPr/>
        </p:nvGrpSpPr>
        <p:grpSpPr>
          <a:xfrm rot="2092822">
            <a:off x="-370747" y="3667052"/>
            <a:ext cx="2097969" cy="1828843"/>
            <a:chOff x="1015853" y="146944"/>
            <a:chExt cx="5308648" cy="4623441"/>
          </a:xfrm>
        </p:grpSpPr>
        <p:sp>
          <p:nvSpPr>
            <p:cNvPr id="658" name="Google Shape;658;p16"/>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16"/>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 name="Google Shape;660;p16"/>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 name="Google Shape;661;p16"/>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 name="Google Shape;662;p16"/>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 name="Google Shape;663;p16"/>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 name="Google Shape;664;p16"/>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 name="Google Shape;665;p16"/>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 name="Google Shape;666;p16"/>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16"/>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16"/>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 name="Google Shape;669;p16"/>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 name="Google Shape;670;p16"/>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 name="Google Shape;671;p16"/>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16"/>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 name="Google Shape;673;p16"/>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 name="Google Shape;674;p16"/>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16"/>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16"/>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16"/>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16"/>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 name="Google Shape;679;p16"/>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16"/>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1" name="Google Shape;681;p16"/>
          <p:cNvGrpSpPr/>
          <p:nvPr/>
        </p:nvGrpSpPr>
        <p:grpSpPr>
          <a:xfrm rot="-8707178">
            <a:off x="7418981" y="-359317"/>
            <a:ext cx="2097969" cy="1828843"/>
            <a:chOff x="1015853" y="146944"/>
            <a:chExt cx="5308648" cy="4623441"/>
          </a:xfrm>
        </p:grpSpPr>
        <p:sp>
          <p:nvSpPr>
            <p:cNvPr id="682" name="Google Shape;682;p16"/>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p16"/>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16"/>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16"/>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16"/>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16"/>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16"/>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16"/>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16"/>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16"/>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16"/>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 name="Google Shape;693;p16"/>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 name="Google Shape;694;p16"/>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16"/>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 name="Google Shape;696;p16"/>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 name="Google Shape;697;p16"/>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16"/>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16"/>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 name="Google Shape;700;p16"/>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16"/>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16"/>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 name="Google Shape;703;p16"/>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16"/>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5" name="Google Shape;705;p16"/>
          <p:cNvSpPr txBox="1">
            <a:spLocks noGrp="1"/>
          </p:cNvSpPr>
          <p:nvPr>
            <p:ph type="title" idx="6"/>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706"/>
        <p:cNvGrpSpPr/>
        <p:nvPr/>
      </p:nvGrpSpPr>
      <p:grpSpPr>
        <a:xfrm>
          <a:off x="0" y="0"/>
          <a:ext cx="0" cy="0"/>
          <a:chOff x="0" y="0"/>
          <a:chExt cx="0" cy="0"/>
        </a:xfrm>
      </p:grpSpPr>
      <p:sp>
        <p:nvSpPr>
          <p:cNvPr id="707" name="Google Shape;707;p17"/>
          <p:cNvSpPr txBox="1">
            <a:spLocks noGrp="1"/>
          </p:cNvSpPr>
          <p:nvPr>
            <p:ph type="title" hasCustomPrompt="1"/>
          </p:nvPr>
        </p:nvSpPr>
        <p:spPr>
          <a:xfrm>
            <a:off x="1284000" y="1555875"/>
            <a:ext cx="6576000" cy="11886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9600"/>
              <a:buNone/>
              <a:defRPr sz="100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708" name="Google Shape;708;p17"/>
          <p:cNvSpPr txBox="1">
            <a:spLocks noGrp="1"/>
          </p:cNvSpPr>
          <p:nvPr>
            <p:ph type="subTitle" idx="1"/>
          </p:nvPr>
        </p:nvSpPr>
        <p:spPr>
          <a:xfrm>
            <a:off x="1284000" y="3069525"/>
            <a:ext cx="6576000" cy="365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grpSp>
        <p:nvGrpSpPr>
          <p:cNvPr id="709" name="Google Shape;709;p17"/>
          <p:cNvGrpSpPr/>
          <p:nvPr/>
        </p:nvGrpSpPr>
        <p:grpSpPr>
          <a:xfrm>
            <a:off x="129699" y="2453681"/>
            <a:ext cx="8884610" cy="3285403"/>
            <a:chOff x="232061" y="2453681"/>
            <a:chExt cx="8884610" cy="3285403"/>
          </a:xfrm>
        </p:grpSpPr>
        <p:grpSp>
          <p:nvGrpSpPr>
            <p:cNvPr id="710" name="Google Shape;710;p17"/>
            <p:cNvGrpSpPr/>
            <p:nvPr/>
          </p:nvGrpSpPr>
          <p:grpSpPr>
            <a:xfrm rot="1450585" flipH="1">
              <a:off x="599016" y="2908199"/>
              <a:ext cx="2728549" cy="2376366"/>
              <a:chOff x="1015853" y="146944"/>
              <a:chExt cx="5308648" cy="4623441"/>
            </a:xfrm>
          </p:grpSpPr>
          <p:sp>
            <p:nvSpPr>
              <p:cNvPr id="711" name="Google Shape;711;p17"/>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17"/>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17"/>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17"/>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17"/>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17"/>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17"/>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8" name="Google Shape;718;p17"/>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 name="Google Shape;719;p17"/>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 name="Google Shape;720;p17"/>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 name="Google Shape;721;p17"/>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17"/>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 name="Google Shape;723;p17"/>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4" name="Google Shape;724;p17"/>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5" name="Google Shape;725;p17"/>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17"/>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7" name="Google Shape;727;p17"/>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8" name="Google Shape;728;p17"/>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9" name="Google Shape;729;p17"/>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17"/>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17"/>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17"/>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17"/>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34" name="Google Shape;734;p17"/>
            <p:cNvGrpSpPr/>
            <p:nvPr/>
          </p:nvGrpSpPr>
          <p:grpSpPr>
            <a:xfrm rot="-1450585">
              <a:off x="6021166" y="2908199"/>
              <a:ext cx="2728549" cy="2376366"/>
              <a:chOff x="1015853" y="146944"/>
              <a:chExt cx="5308648" cy="4623441"/>
            </a:xfrm>
          </p:grpSpPr>
          <p:sp>
            <p:nvSpPr>
              <p:cNvPr id="735" name="Google Shape;735;p17"/>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17"/>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17"/>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17"/>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17"/>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17"/>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 name="Google Shape;741;p17"/>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 name="Google Shape;742;p17"/>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17"/>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 name="Google Shape;744;p17"/>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 name="Google Shape;745;p17"/>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 name="Google Shape;746;p17"/>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 name="Google Shape;747;p17"/>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17"/>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17"/>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17"/>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17"/>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17"/>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17"/>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 name="Google Shape;754;p17"/>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17"/>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17"/>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 name="Google Shape;757;p17"/>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814"/>
        <p:cNvGrpSpPr/>
        <p:nvPr/>
      </p:nvGrpSpPr>
      <p:grpSpPr>
        <a:xfrm>
          <a:off x="0" y="0"/>
          <a:ext cx="0" cy="0"/>
          <a:chOff x="0" y="0"/>
          <a:chExt cx="0" cy="0"/>
        </a:xfrm>
      </p:grpSpPr>
      <p:sp>
        <p:nvSpPr>
          <p:cNvPr id="815" name="Google Shape;815;p19"/>
          <p:cNvSpPr txBox="1">
            <a:spLocks noGrp="1"/>
          </p:cNvSpPr>
          <p:nvPr>
            <p:ph type="title"/>
          </p:nvPr>
        </p:nvSpPr>
        <p:spPr>
          <a:xfrm>
            <a:off x="720000" y="2871406"/>
            <a:ext cx="7704000" cy="11325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3500"/>
              <a:buNone/>
              <a:defRPr sz="3800">
                <a:solidFill>
                  <a:schemeClr val="lt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grpSp>
        <p:nvGrpSpPr>
          <p:cNvPr id="816" name="Google Shape;816;p19"/>
          <p:cNvGrpSpPr/>
          <p:nvPr/>
        </p:nvGrpSpPr>
        <p:grpSpPr>
          <a:xfrm rot="8707713" flipH="1">
            <a:off x="-479013" y="97095"/>
            <a:ext cx="2727968" cy="2375860"/>
            <a:chOff x="1015853" y="146944"/>
            <a:chExt cx="5308648" cy="4623441"/>
          </a:xfrm>
        </p:grpSpPr>
        <p:sp>
          <p:nvSpPr>
            <p:cNvPr id="817" name="Google Shape;817;p19"/>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19"/>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19"/>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19"/>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19"/>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19"/>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 name="Google Shape;823;p19"/>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19"/>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19"/>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 name="Google Shape;826;p19"/>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 name="Google Shape;827;p19"/>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 name="Google Shape;828;p19"/>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19"/>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 name="Google Shape;830;p19"/>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 name="Google Shape;831;p19"/>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 name="Google Shape;832;p19"/>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 name="Google Shape;833;p19"/>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 name="Google Shape;834;p19"/>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 name="Google Shape;835;p19"/>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19"/>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 name="Google Shape;837;p19"/>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 name="Google Shape;838;p19"/>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 name="Google Shape;839;p19"/>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blipFill>
          <a:blip r:embed="rId2">
            <a:alphaModFix/>
          </a:blip>
          <a:stretch>
            <a:fillRect/>
          </a:stretch>
        </a:blipFill>
        <a:effectLst/>
      </p:bgPr>
    </p:bg>
    <p:spTree>
      <p:nvGrpSpPr>
        <p:cNvPr id="1" name="Shape 840"/>
        <p:cNvGrpSpPr/>
        <p:nvPr/>
      </p:nvGrpSpPr>
      <p:grpSpPr>
        <a:xfrm>
          <a:off x="0" y="0"/>
          <a:ext cx="0" cy="0"/>
          <a:chOff x="0" y="0"/>
          <a:chExt cx="0" cy="0"/>
        </a:xfrm>
      </p:grpSpPr>
      <p:sp>
        <p:nvSpPr>
          <p:cNvPr id="841" name="Google Shape;841;p20"/>
          <p:cNvSpPr txBox="1">
            <a:spLocks noGrp="1"/>
          </p:cNvSpPr>
          <p:nvPr>
            <p:ph type="title"/>
          </p:nvPr>
        </p:nvSpPr>
        <p:spPr>
          <a:xfrm>
            <a:off x="720000" y="3529363"/>
            <a:ext cx="23364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842" name="Google Shape;842;p20"/>
          <p:cNvSpPr txBox="1">
            <a:spLocks noGrp="1"/>
          </p:cNvSpPr>
          <p:nvPr>
            <p:ph type="subTitle" idx="1"/>
          </p:nvPr>
        </p:nvSpPr>
        <p:spPr>
          <a:xfrm>
            <a:off x="720000" y="1840338"/>
            <a:ext cx="2336400" cy="1463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43" name="Google Shape;843;p20"/>
          <p:cNvSpPr txBox="1">
            <a:spLocks noGrp="1"/>
          </p:cNvSpPr>
          <p:nvPr>
            <p:ph type="title" idx="2"/>
          </p:nvPr>
        </p:nvSpPr>
        <p:spPr>
          <a:xfrm>
            <a:off x="3403800" y="3529363"/>
            <a:ext cx="23364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844" name="Google Shape;844;p20"/>
          <p:cNvSpPr txBox="1">
            <a:spLocks noGrp="1"/>
          </p:cNvSpPr>
          <p:nvPr>
            <p:ph type="subTitle" idx="3"/>
          </p:nvPr>
        </p:nvSpPr>
        <p:spPr>
          <a:xfrm>
            <a:off x="3403800" y="1840338"/>
            <a:ext cx="2336400" cy="1463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45" name="Google Shape;845;p20"/>
          <p:cNvSpPr txBox="1">
            <a:spLocks noGrp="1"/>
          </p:cNvSpPr>
          <p:nvPr>
            <p:ph type="title" idx="4"/>
          </p:nvPr>
        </p:nvSpPr>
        <p:spPr>
          <a:xfrm>
            <a:off x="6087600" y="3529363"/>
            <a:ext cx="23364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846" name="Google Shape;846;p20"/>
          <p:cNvSpPr txBox="1">
            <a:spLocks noGrp="1"/>
          </p:cNvSpPr>
          <p:nvPr>
            <p:ph type="subTitle" idx="5"/>
          </p:nvPr>
        </p:nvSpPr>
        <p:spPr>
          <a:xfrm>
            <a:off x="6087600" y="1840338"/>
            <a:ext cx="2336400" cy="1463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grpSp>
        <p:nvGrpSpPr>
          <p:cNvPr id="847" name="Google Shape;847;p20"/>
          <p:cNvGrpSpPr/>
          <p:nvPr/>
        </p:nvGrpSpPr>
        <p:grpSpPr>
          <a:xfrm rot="1894348">
            <a:off x="176791" y="488827"/>
            <a:ext cx="460667" cy="365721"/>
            <a:chOff x="1854625" y="1309900"/>
            <a:chExt cx="3909150" cy="3052375"/>
          </a:xfrm>
        </p:grpSpPr>
        <p:sp>
          <p:nvSpPr>
            <p:cNvPr id="848" name="Google Shape;848;p20"/>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 name="Google Shape;849;p20"/>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 name="Google Shape;850;p20"/>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 name="Google Shape;851;p20"/>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20"/>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53" name="Google Shape;853;p20"/>
          <p:cNvGrpSpPr/>
          <p:nvPr/>
        </p:nvGrpSpPr>
        <p:grpSpPr>
          <a:xfrm rot="-2092822" flipH="1">
            <a:off x="7418981" y="3668912"/>
            <a:ext cx="2097969" cy="1828843"/>
            <a:chOff x="1015853" y="146944"/>
            <a:chExt cx="5308648" cy="4623441"/>
          </a:xfrm>
        </p:grpSpPr>
        <p:sp>
          <p:nvSpPr>
            <p:cNvPr id="854" name="Google Shape;854;p20"/>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 name="Google Shape;855;p20"/>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 name="Google Shape;856;p20"/>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 name="Google Shape;857;p20"/>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20"/>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20"/>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20"/>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20"/>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 name="Google Shape;862;p20"/>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20"/>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20"/>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 name="Google Shape;865;p20"/>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20"/>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 name="Google Shape;867;p20"/>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20"/>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20"/>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20"/>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 name="Google Shape;871;p20"/>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 name="Google Shape;872;p20"/>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 name="Google Shape;873;p20"/>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20"/>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 name="Google Shape;875;p20"/>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 name="Google Shape;876;p20"/>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77" name="Google Shape;877;p20"/>
          <p:cNvSpPr txBox="1">
            <a:spLocks noGrp="1"/>
          </p:cNvSpPr>
          <p:nvPr>
            <p:ph type="title" idx="6"/>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blipFill>
          <a:blip r:embed="rId2">
            <a:alphaModFix/>
          </a:blip>
          <a:stretch>
            <a:fillRect/>
          </a:stretch>
        </a:blipFill>
        <a:effectLst/>
      </p:bgPr>
    </p:bg>
    <p:spTree>
      <p:nvGrpSpPr>
        <p:cNvPr id="1" name="Shape 878"/>
        <p:cNvGrpSpPr/>
        <p:nvPr/>
      </p:nvGrpSpPr>
      <p:grpSpPr>
        <a:xfrm>
          <a:off x="0" y="0"/>
          <a:ext cx="0" cy="0"/>
          <a:chOff x="0" y="0"/>
          <a:chExt cx="0" cy="0"/>
        </a:xfrm>
      </p:grpSpPr>
      <p:sp>
        <p:nvSpPr>
          <p:cNvPr id="879" name="Google Shape;879;p21"/>
          <p:cNvSpPr txBox="1">
            <a:spLocks noGrp="1"/>
          </p:cNvSpPr>
          <p:nvPr>
            <p:ph type="subTitle" idx="1"/>
          </p:nvPr>
        </p:nvSpPr>
        <p:spPr>
          <a:xfrm>
            <a:off x="1990209" y="2017250"/>
            <a:ext cx="2194500" cy="457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Font typeface="Bebas Neue"/>
              <a:buNone/>
              <a:defRPr sz="2000">
                <a:latin typeface="Cormorant Unicase"/>
                <a:ea typeface="Cormorant Unicase"/>
                <a:cs typeface="Cormorant Unicase"/>
                <a:sym typeface="Cormorant Unicas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880" name="Google Shape;880;p21"/>
          <p:cNvSpPr txBox="1">
            <a:spLocks noGrp="1"/>
          </p:cNvSpPr>
          <p:nvPr>
            <p:ph type="subTitle" idx="2"/>
          </p:nvPr>
        </p:nvSpPr>
        <p:spPr>
          <a:xfrm>
            <a:off x="4959284" y="2017250"/>
            <a:ext cx="2194500" cy="4572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500"/>
              <a:buFont typeface="Bebas Neue"/>
              <a:buNone/>
              <a:defRPr sz="2000">
                <a:latin typeface="Cormorant Unicase"/>
                <a:ea typeface="Cormorant Unicase"/>
                <a:cs typeface="Cormorant Unicase"/>
                <a:sym typeface="Cormorant Unicas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881" name="Google Shape;881;p21"/>
          <p:cNvSpPr txBox="1">
            <a:spLocks noGrp="1"/>
          </p:cNvSpPr>
          <p:nvPr>
            <p:ph type="subTitle" idx="3"/>
          </p:nvPr>
        </p:nvSpPr>
        <p:spPr>
          <a:xfrm>
            <a:off x="1990200" y="2474450"/>
            <a:ext cx="2194500" cy="1280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82" name="Google Shape;882;p21"/>
          <p:cNvSpPr txBox="1">
            <a:spLocks noGrp="1"/>
          </p:cNvSpPr>
          <p:nvPr>
            <p:ph type="subTitle" idx="4"/>
          </p:nvPr>
        </p:nvSpPr>
        <p:spPr>
          <a:xfrm>
            <a:off x="4959275" y="2474450"/>
            <a:ext cx="2194500" cy="12801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83" name="Google Shape;883;p21"/>
          <p:cNvSpPr txBox="1">
            <a:spLocks noGrp="1"/>
          </p:cNvSpPr>
          <p:nvPr>
            <p:ph type="title"/>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884" name="Google Shape;884;p21"/>
          <p:cNvGrpSpPr/>
          <p:nvPr/>
        </p:nvGrpSpPr>
        <p:grpSpPr>
          <a:xfrm rot="1894348">
            <a:off x="176791" y="488827"/>
            <a:ext cx="460667" cy="365721"/>
            <a:chOff x="1854625" y="1309900"/>
            <a:chExt cx="3909150" cy="3052375"/>
          </a:xfrm>
        </p:grpSpPr>
        <p:sp>
          <p:nvSpPr>
            <p:cNvPr id="885" name="Google Shape;885;p21"/>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 name="Google Shape;886;p21"/>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 name="Google Shape;887;p21"/>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 name="Google Shape;888;p21"/>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 name="Google Shape;889;p21"/>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0" name="Google Shape;890;p21"/>
          <p:cNvGrpSpPr/>
          <p:nvPr/>
        </p:nvGrpSpPr>
        <p:grpSpPr>
          <a:xfrm rot="2092822">
            <a:off x="-370747" y="3667052"/>
            <a:ext cx="2097969" cy="1828843"/>
            <a:chOff x="1015853" y="146944"/>
            <a:chExt cx="5308648" cy="4623441"/>
          </a:xfrm>
        </p:grpSpPr>
        <p:sp>
          <p:nvSpPr>
            <p:cNvPr id="891" name="Google Shape;891;p21"/>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21"/>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21"/>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 name="Google Shape;894;p21"/>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 name="Google Shape;895;p21"/>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 name="Google Shape;896;p21"/>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21"/>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21"/>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 name="Google Shape;899;p21"/>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21"/>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 name="Google Shape;901;p21"/>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 name="Google Shape;902;p21"/>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 name="Google Shape;903;p21"/>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 name="Google Shape;904;p21"/>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 name="Google Shape;905;p21"/>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 name="Google Shape;906;p21"/>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21"/>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21"/>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21"/>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21"/>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21"/>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 name="Google Shape;912;p21"/>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 name="Google Shape;913;p21"/>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4" name="Google Shape;914;p21"/>
          <p:cNvGrpSpPr/>
          <p:nvPr/>
        </p:nvGrpSpPr>
        <p:grpSpPr>
          <a:xfrm rot="-8707178">
            <a:off x="7418981" y="-359317"/>
            <a:ext cx="2097969" cy="1828843"/>
            <a:chOff x="1015853" y="146944"/>
            <a:chExt cx="5308648" cy="4623441"/>
          </a:xfrm>
        </p:grpSpPr>
        <p:sp>
          <p:nvSpPr>
            <p:cNvPr id="915" name="Google Shape;915;p21"/>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21"/>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21"/>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21"/>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21"/>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 name="Google Shape;920;p21"/>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 name="Google Shape;921;p21"/>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 name="Google Shape;922;p21"/>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p21"/>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 name="Google Shape;924;p21"/>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 name="Google Shape;925;p21"/>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p21"/>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 name="Google Shape;927;p21"/>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 name="Google Shape;928;p21"/>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 name="Google Shape;929;p21"/>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21"/>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21"/>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21"/>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21"/>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21"/>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 name="Google Shape;935;p21"/>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21"/>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 name="Google Shape;937;p21"/>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59"/>
        <p:cNvGrpSpPr/>
        <p:nvPr/>
      </p:nvGrpSpPr>
      <p:grpSpPr>
        <a:xfrm>
          <a:off x="0" y="0"/>
          <a:ext cx="0" cy="0"/>
          <a:chOff x="0" y="0"/>
          <a:chExt cx="0" cy="0"/>
        </a:xfrm>
      </p:grpSpPr>
      <p:grpSp>
        <p:nvGrpSpPr>
          <p:cNvPr id="60" name="Google Shape;60;p3"/>
          <p:cNvGrpSpPr/>
          <p:nvPr/>
        </p:nvGrpSpPr>
        <p:grpSpPr>
          <a:xfrm rot="-8707178">
            <a:off x="7418981" y="-359317"/>
            <a:ext cx="2097969" cy="1828843"/>
            <a:chOff x="1015853" y="146944"/>
            <a:chExt cx="5308648" cy="4623441"/>
          </a:xfrm>
        </p:grpSpPr>
        <p:sp>
          <p:nvSpPr>
            <p:cNvPr id="61" name="Google Shape;61;p3"/>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3"/>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3"/>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3"/>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3"/>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3"/>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3"/>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3"/>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3"/>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3"/>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3"/>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3"/>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3"/>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3"/>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3"/>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3"/>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3"/>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3"/>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3"/>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3"/>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3"/>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3"/>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3"/>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4" name="Google Shape;84;p3"/>
          <p:cNvSpPr txBox="1">
            <a:spLocks noGrp="1"/>
          </p:cNvSpPr>
          <p:nvPr>
            <p:ph type="title"/>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85" name="Google Shape;85;p3"/>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04800" algn="l">
              <a:lnSpc>
                <a:spcPct val="100000"/>
              </a:lnSpc>
              <a:spcBef>
                <a:spcPts val="0"/>
              </a:spcBef>
              <a:spcAft>
                <a:spcPts val="0"/>
              </a:spcAft>
              <a:buSzPts val="1200"/>
              <a:buAutoNum type="arabicPeriod"/>
              <a:defRPr sz="1250"/>
            </a:lvl1pPr>
            <a:lvl2pPr marL="914400" lvl="1" indent="-304800" algn="l">
              <a:lnSpc>
                <a:spcPct val="115000"/>
              </a:lnSpc>
              <a:spcBef>
                <a:spcPts val="0"/>
              </a:spcBef>
              <a:spcAft>
                <a:spcPts val="0"/>
              </a:spcAft>
              <a:buSzPts val="1200"/>
              <a:buFont typeface="Roboto Condensed Light"/>
              <a:buAutoNum type="alphaLcPeriod"/>
              <a:defRPr/>
            </a:lvl2pPr>
            <a:lvl3pPr marL="1371600" lvl="2" indent="-304800" algn="l">
              <a:lnSpc>
                <a:spcPct val="115000"/>
              </a:lnSpc>
              <a:spcBef>
                <a:spcPts val="0"/>
              </a:spcBef>
              <a:spcAft>
                <a:spcPts val="0"/>
              </a:spcAft>
              <a:buSzPts val="1200"/>
              <a:buFont typeface="Roboto Condensed Light"/>
              <a:buAutoNum type="romanLcPeriod"/>
              <a:defRPr/>
            </a:lvl3pPr>
            <a:lvl4pPr marL="1828800" lvl="3" indent="-304800" algn="l">
              <a:lnSpc>
                <a:spcPct val="115000"/>
              </a:lnSpc>
              <a:spcBef>
                <a:spcPts val="0"/>
              </a:spcBef>
              <a:spcAft>
                <a:spcPts val="0"/>
              </a:spcAft>
              <a:buSzPts val="1200"/>
              <a:buFont typeface="Roboto Condensed Light"/>
              <a:buAutoNum type="arabicPeriod"/>
              <a:defRPr/>
            </a:lvl4pPr>
            <a:lvl5pPr marL="2286000" lvl="4" indent="-304800" algn="l">
              <a:lnSpc>
                <a:spcPct val="115000"/>
              </a:lnSpc>
              <a:spcBef>
                <a:spcPts val="0"/>
              </a:spcBef>
              <a:spcAft>
                <a:spcPts val="0"/>
              </a:spcAft>
              <a:buSzPts val="1200"/>
              <a:buFont typeface="Roboto Condensed Light"/>
              <a:buAutoNum type="alphaLcPeriod"/>
              <a:defRPr/>
            </a:lvl5pPr>
            <a:lvl6pPr marL="2743200" lvl="5" indent="-304800" algn="l">
              <a:lnSpc>
                <a:spcPct val="115000"/>
              </a:lnSpc>
              <a:spcBef>
                <a:spcPts val="0"/>
              </a:spcBef>
              <a:spcAft>
                <a:spcPts val="0"/>
              </a:spcAft>
              <a:buSzPts val="1200"/>
              <a:buFont typeface="Roboto Condensed Light"/>
              <a:buAutoNum type="romanLcPeriod"/>
              <a:defRPr/>
            </a:lvl6pPr>
            <a:lvl7pPr marL="3200400" lvl="6" indent="-304800" algn="l">
              <a:lnSpc>
                <a:spcPct val="115000"/>
              </a:lnSpc>
              <a:spcBef>
                <a:spcPts val="0"/>
              </a:spcBef>
              <a:spcAft>
                <a:spcPts val="0"/>
              </a:spcAft>
              <a:buSzPts val="1200"/>
              <a:buFont typeface="Roboto Condensed Light"/>
              <a:buAutoNum type="arabicPeriod"/>
              <a:defRPr/>
            </a:lvl7pPr>
            <a:lvl8pPr marL="3657600" lvl="7" indent="-304800" algn="l">
              <a:lnSpc>
                <a:spcPct val="115000"/>
              </a:lnSpc>
              <a:spcBef>
                <a:spcPts val="0"/>
              </a:spcBef>
              <a:spcAft>
                <a:spcPts val="0"/>
              </a:spcAft>
              <a:buSzPts val="1200"/>
              <a:buFont typeface="Roboto Condensed Light"/>
              <a:buAutoNum type="alphaLcPeriod"/>
              <a:defRPr/>
            </a:lvl8pPr>
            <a:lvl9pPr marL="4114800" lvl="8" indent="-304800" algn="l">
              <a:lnSpc>
                <a:spcPct val="115000"/>
              </a:lnSpc>
              <a:spcBef>
                <a:spcPts val="0"/>
              </a:spcBef>
              <a:spcAft>
                <a:spcPts val="0"/>
              </a:spcAft>
              <a:buSzPts val="1200"/>
              <a:buFont typeface="Roboto Condensed Light"/>
              <a:buAutoNum type="romanLcPeriod"/>
              <a:defRPr/>
            </a:lvl9pPr>
          </a:lstStyle>
          <a:p>
            <a:endParaRPr/>
          </a:p>
        </p:txBody>
      </p:sp>
      <p:grpSp>
        <p:nvGrpSpPr>
          <p:cNvPr id="86" name="Google Shape;86;p3"/>
          <p:cNvGrpSpPr/>
          <p:nvPr/>
        </p:nvGrpSpPr>
        <p:grpSpPr>
          <a:xfrm rot="1894348">
            <a:off x="176791" y="488827"/>
            <a:ext cx="460667" cy="365721"/>
            <a:chOff x="1854625" y="1309900"/>
            <a:chExt cx="3909150" cy="3052375"/>
          </a:xfrm>
        </p:grpSpPr>
        <p:sp>
          <p:nvSpPr>
            <p:cNvPr id="87" name="Google Shape;87;p3"/>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3"/>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3"/>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3"/>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3"/>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1">
    <p:bg>
      <p:bgPr>
        <a:blipFill>
          <a:blip r:embed="rId2">
            <a:alphaModFix/>
          </a:blip>
          <a:stretch>
            <a:fillRect/>
          </a:stretch>
        </a:blipFill>
        <a:effectLst/>
      </p:bgPr>
    </p:bg>
    <p:spTree>
      <p:nvGrpSpPr>
        <p:cNvPr id="1" name="Shape 938"/>
        <p:cNvGrpSpPr/>
        <p:nvPr/>
      </p:nvGrpSpPr>
      <p:grpSpPr>
        <a:xfrm>
          <a:off x="0" y="0"/>
          <a:ext cx="0" cy="0"/>
          <a:chOff x="0" y="0"/>
          <a:chExt cx="0" cy="0"/>
        </a:xfrm>
      </p:grpSpPr>
      <p:sp>
        <p:nvSpPr>
          <p:cNvPr id="939" name="Google Shape;939;p22"/>
          <p:cNvSpPr txBox="1">
            <a:spLocks noGrp="1"/>
          </p:cNvSpPr>
          <p:nvPr>
            <p:ph type="subTitle" idx="1"/>
          </p:nvPr>
        </p:nvSpPr>
        <p:spPr>
          <a:xfrm>
            <a:off x="2143050" y="4146300"/>
            <a:ext cx="4857900" cy="457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grpSp>
        <p:nvGrpSpPr>
          <p:cNvPr id="940" name="Google Shape;940;p22"/>
          <p:cNvGrpSpPr/>
          <p:nvPr/>
        </p:nvGrpSpPr>
        <p:grpSpPr>
          <a:xfrm rot="1894348">
            <a:off x="176791" y="488827"/>
            <a:ext cx="460667" cy="365721"/>
            <a:chOff x="1854625" y="1309900"/>
            <a:chExt cx="3909150" cy="3052375"/>
          </a:xfrm>
        </p:grpSpPr>
        <p:sp>
          <p:nvSpPr>
            <p:cNvPr id="941" name="Google Shape;941;p22"/>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22"/>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22"/>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22"/>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 name="Google Shape;945;p22"/>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6" name="Google Shape;946;p22"/>
          <p:cNvGrpSpPr/>
          <p:nvPr/>
        </p:nvGrpSpPr>
        <p:grpSpPr>
          <a:xfrm rot="2092822">
            <a:off x="-370747" y="3667052"/>
            <a:ext cx="2097969" cy="1828843"/>
            <a:chOff x="1015853" y="146944"/>
            <a:chExt cx="5308648" cy="4623441"/>
          </a:xfrm>
        </p:grpSpPr>
        <p:sp>
          <p:nvSpPr>
            <p:cNvPr id="947" name="Google Shape;947;p22"/>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p22"/>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22"/>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22"/>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22"/>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 name="Google Shape;952;p22"/>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 name="Google Shape;953;p22"/>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 name="Google Shape;954;p22"/>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 name="Google Shape;955;p22"/>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 name="Google Shape;956;p22"/>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 name="Google Shape;957;p22"/>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p22"/>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 name="Google Shape;959;p22"/>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 name="Google Shape;960;p22"/>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 name="Google Shape;961;p22"/>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 name="Google Shape;962;p22"/>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 name="Google Shape;963;p22"/>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4" name="Google Shape;964;p22"/>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 name="Google Shape;965;p22"/>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 name="Google Shape;966;p22"/>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 name="Google Shape;967;p22"/>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 name="Google Shape;968;p22"/>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 name="Google Shape;969;p22"/>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0" name="Google Shape;970;p22"/>
          <p:cNvGrpSpPr/>
          <p:nvPr/>
        </p:nvGrpSpPr>
        <p:grpSpPr>
          <a:xfrm rot="-8707178">
            <a:off x="7418981" y="-359317"/>
            <a:ext cx="2097969" cy="1828843"/>
            <a:chOff x="1015853" y="146944"/>
            <a:chExt cx="5308648" cy="4623441"/>
          </a:xfrm>
        </p:grpSpPr>
        <p:sp>
          <p:nvSpPr>
            <p:cNvPr id="971" name="Google Shape;971;p22"/>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 name="Google Shape;972;p22"/>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 name="Google Shape;973;p22"/>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 name="Google Shape;974;p22"/>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 name="Google Shape;975;p22"/>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 name="Google Shape;976;p22"/>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 name="Google Shape;977;p22"/>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 name="Google Shape;978;p22"/>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 name="Google Shape;979;p22"/>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 name="Google Shape;980;p22"/>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22"/>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p22"/>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22"/>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22"/>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 name="Google Shape;985;p22"/>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 name="Google Shape;986;p22"/>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22"/>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 name="Google Shape;988;p22"/>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 name="Google Shape;989;p22"/>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 name="Google Shape;990;p22"/>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 name="Google Shape;991;p22"/>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 name="Google Shape;992;p22"/>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 name="Google Shape;993;p22"/>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94" name="Google Shape;994;p22"/>
          <p:cNvSpPr txBox="1">
            <a:spLocks noGrp="1"/>
          </p:cNvSpPr>
          <p:nvPr>
            <p:ph type="title"/>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2">
  <p:cSld name="BLANK_1_1_1_2_2">
    <p:bg>
      <p:bgPr>
        <a:blipFill>
          <a:blip r:embed="rId2">
            <a:alphaModFix/>
          </a:blip>
          <a:stretch>
            <a:fillRect/>
          </a:stretch>
        </a:blipFill>
        <a:effectLst/>
      </p:bgPr>
    </p:bg>
    <p:spTree>
      <p:nvGrpSpPr>
        <p:cNvPr id="1" name="Shape 995"/>
        <p:cNvGrpSpPr/>
        <p:nvPr/>
      </p:nvGrpSpPr>
      <p:grpSpPr>
        <a:xfrm>
          <a:off x="0" y="0"/>
          <a:ext cx="0" cy="0"/>
          <a:chOff x="0" y="0"/>
          <a:chExt cx="0" cy="0"/>
        </a:xfrm>
      </p:grpSpPr>
      <p:sp>
        <p:nvSpPr>
          <p:cNvPr id="996" name="Google Shape;996;p23"/>
          <p:cNvSpPr txBox="1">
            <a:spLocks noGrp="1"/>
          </p:cNvSpPr>
          <p:nvPr>
            <p:ph type="title"/>
          </p:nvPr>
        </p:nvSpPr>
        <p:spPr>
          <a:xfrm>
            <a:off x="720000" y="3333738"/>
            <a:ext cx="23364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997" name="Google Shape;997;p23"/>
          <p:cNvSpPr txBox="1">
            <a:spLocks noGrp="1"/>
          </p:cNvSpPr>
          <p:nvPr>
            <p:ph type="subTitle" idx="1"/>
          </p:nvPr>
        </p:nvSpPr>
        <p:spPr>
          <a:xfrm>
            <a:off x="720000" y="3943338"/>
            <a:ext cx="23364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998" name="Google Shape;998;p23"/>
          <p:cNvSpPr txBox="1">
            <a:spLocks noGrp="1"/>
          </p:cNvSpPr>
          <p:nvPr>
            <p:ph type="title" idx="2"/>
          </p:nvPr>
        </p:nvSpPr>
        <p:spPr>
          <a:xfrm>
            <a:off x="3403800" y="3333738"/>
            <a:ext cx="23364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999" name="Google Shape;999;p23"/>
          <p:cNvSpPr txBox="1">
            <a:spLocks noGrp="1"/>
          </p:cNvSpPr>
          <p:nvPr>
            <p:ph type="subTitle" idx="3"/>
          </p:nvPr>
        </p:nvSpPr>
        <p:spPr>
          <a:xfrm>
            <a:off x="3403800" y="3943338"/>
            <a:ext cx="23364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000" name="Google Shape;1000;p23"/>
          <p:cNvSpPr txBox="1">
            <a:spLocks noGrp="1"/>
          </p:cNvSpPr>
          <p:nvPr>
            <p:ph type="title" idx="4"/>
          </p:nvPr>
        </p:nvSpPr>
        <p:spPr>
          <a:xfrm>
            <a:off x="6087600" y="3333738"/>
            <a:ext cx="23364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001" name="Google Shape;1001;p23"/>
          <p:cNvSpPr txBox="1">
            <a:spLocks noGrp="1"/>
          </p:cNvSpPr>
          <p:nvPr>
            <p:ph type="subTitle" idx="5"/>
          </p:nvPr>
        </p:nvSpPr>
        <p:spPr>
          <a:xfrm>
            <a:off x="6087600" y="3943338"/>
            <a:ext cx="2336400" cy="640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grpSp>
        <p:nvGrpSpPr>
          <p:cNvPr id="1002" name="Google Shape;1002;p23"/>
          <p:cNvGrpSpPr/>
          <p:nvPr/>
        </p:nvGrpSpPr>
        <p:grpSpPr>
          <a:xfrm rot="1894348">
            <a:off x="176791" y="488827"/>
            <a:ext cx="460667" cy="365721"/>
            <a:chOff x="1854625" y="1309900"/>
            <a:chExt cx="3909150" cy="3052375"/>
          </a:xfrm>
        </p:grpSpPr>
        <p:sp>
          <p:nvSpPr>
            <p:cNvPr id="1003" name="Google Shape;1003;p23"/>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4" name="Google Shape;1004;p23"/>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23"/>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6" name="Google Shape;1006;p23"/>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7" name="Google Shape;1007;p23"/>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08" name="Google Shape;1008;p23"/>
          <p:cNvGrpSpPr/>
          <p:nvPr/>
        </p:nvGrpSpPr>
        <p:grpSpPr>
          <a:xfrm rot="-8707178">
            <a:off x="7418981" y="-359317"/>
            <a:ext cx="2097969" cy="1828843"/>
            <a:chOff x="1015853" y="146944"/>
            <a:chExt cx="5308648" cy="4623441"/>
          </a:xfrm>
        </p:grpSpPr>
        <p:sp>
          <p:nvSpPr>
            <p:cNvPr id="1009" name="Google Shape;1009;p23"/>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0" name="Google Shape;1010;p23"/>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1" name="Google Shape;1011;p23"/>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2" name="Google Shape;1012;p23"/>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3" name="Google Shape;1013;p23"/>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4" name="Google Shape;1014;p23"/>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5" name="Google Shape;1015;p23"/>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23"/>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7" name="Google Shape;1017;p23"/>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8" name="Google Shape;1018;p23"/>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23"/>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23"/>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23"/>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2" name="Google Shape;1022;p23"/>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3" name="Google Shape;1023;p23"/>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4" name="Google Shape;1024;p23"/>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5" name="Google Shape;1025;p23"/>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6" name="Google Shape;1026;p23"/>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7" name="Google Shape;1027;p23"/>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8" name="Google Shape;1028;p23"/>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23"/>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p23"/>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p23"/>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32" name="Google Shape;1032;p23"/>
          <p:cNvSpPr txBox="1">
            <a:spLocks noGrp="1"/>
          </p:cNvSpPr>
          <p:nvPr>
            <p:ph type="title" idx="6"/>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BLANK_1_1_1_1_1_1_2">
    <p:bg>
      <p:bgPr>
        <a:blipFill>
          <a:blip r:embed="rId2">
            <a:alphaModFix/>
          </a:blip>
          <a:stretch>
            <a:fillRect/>
          </a:stretch>
        </a:blipFill>
        <a:effectLst/>
      </p:bgPr>
    </p:bg>
    <p:spTree>
      <p:nvGrpSpPr>
        <p:cNvPr id="1" name="Shape 1033"/>
        <p:cNvGrpSpPr/>
        <p:nvPr/>
      </p:nvGrpSpPr>
      <p:grpSpPr>
        <a:xfrm>
          <a:off x="0" y="0"/>
          <a:ext cx="0" cy="0"/>
          <a:chOff x="0" y="0"/>
          <a:chExt cx="0" cy="0"/>
        </a:xfrm>
      </p:grpSpPr>
      <p:sp>
        <p:nvSpPr>
          <p:cNvPr id="1034" name="Google Shape;1034;p24"/>
          <p:cNvSpPr txBox="1">
            <a:spLocks noGrp="1"/>
          </p:cNvSpPr>
          <p:nvPr>
            <p:ph type="ctrTitle"/>
          </p:nvPr>
        </p:nvSpPr>
        <p:spPr>
          <a:xfrm>
            <a:off x="2429950" y="540000"/>
            <a:ext cx="4284000" cy="9978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5200"/>
              <a:buNone/>
              <a:defRPr sz="8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035" name="Google Shape;1035;p24"/>
          <p:cNvSpPr txBox="1">
            <a:spLocks noGrp="1"/>
          </p:cNvSpPr>
          <p:nvPr>
            <p:ph type="subTitle" idx="1"/>
          </p:nvPr>
        </p:nvSpPr>
        <p:spPr>
          <a:xfrm>
            <a:off x="2425075" y="1850736"/>
            <a:ext cx="4293900" cy="1005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036" name="Google Shape;1036;p24"/>
          <p:cNvSpPr txBox="1"/>
          <p:nvPr/>
        </p:nvSpPr>
        <p:spPr>
          <a:xfrm>
            <a:off x="2384400" y="3872100"/>
            <a:ext cx="4375200" cy="3657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300"/>
              </a:spcBef>
              <a:spcAft>
                <a:spcPts val="0"/>
              </a:spcAft>
              <a:buClr>
                <a:srgbClr val="000000"/>
              </a:buClr>
              <a:buSzPts val="1200"/>
              <a:buFont typeface="Arial"/>
              <a:buNone/>
            </a:pPr>
            <a:r>
              <a:rPr lang="en" sz="1200" b="0" i="0" u="none" strike="noStrike" cap="none">
                <a:solidFill>
                  <a:schemeClr val="dk1"/>
                </a:solidFill>
                <a:latin typeface="Josefin Sans Light"/>
                <a:ea typeface="Josefin Sans Light"/>
                <a:cs typeface="Josefin Sans Light"/>
                <a:sym typeface="Josefin Sans Light"/>
              </a:rPr>
              <a:t>CREDITS: This presentation template was created by </a:t>
            </a:r>
            <a:r>
              <a:rPr lang="en" sz="1200" b="1" i="0" u="none" strike="noStrike" cap="none">
                <a:solidFill>
                  <a:schemeClr val="hlink"/>
                </a:solidFill>
                <a:uFill>
                  <a:noFill/>
                </a:uFill>
                <a:latin typeface="Josefin Sans"/>
                <a:ea typeface="Josefin Sans"/>
                <a:cs typeface="Josefin Sans"/>
                <a:sym typeface="Josefin Sans"/>
                <a:hlinkClick r:id="rId3"/>
              </a:rPr>
              <a:t>Slidesgo</a:t>
            </a:r>
            <a:r>
              <a:rPr lang="en" sz="1200" b="0" i="0" u="none" strike="noStrike" cap="none">
                <a:solidFill>
                  <a:schemeClr val="dk1"/>
                </a:solidFill>
                <a:latin typeface="Josefin Sans Light"/>
                <a:ea typeface="Josefin Sans Light"/>
                <a:cs typeface="Josefin Sans Light"/>
                <a:sym typeface="Josefin Sans Light"/>
              </a:rPr>
              <a:t>, including icons by </a:t>
            </a:r>
            <a:r>
              <a:rPr lang="en" sz="1200" b="1" i="0" u="none" strike="noStrike" cap="none">
                <a:solidFill>
                  <a:schemeClr val="hlink"/>
                </a:solidFill>
                <a:uFill>
                  <a:noFill/>
                </a:uFill>
                <a:latin typeface="Josefin Sans"/>
                <a:ea typeface="Josefin Sans"/>
                <a:cs typeface="Josefin Sans"/>
                <a:sym typeface="Josefin Sans"/>
                <a:hlinkClick r:id="rId4"/>
              </a:rPr>
              <a:t>Flaticon</a:t>
            </a:r>
            <a:r>
              <a:rPr lang="en" sz="1200" b="0" i="0" u="none" strike="noStrike" cap="none">
                <a:solidFill>
                  <a:schemeClr val="dk1"/>
                </a:solidFill>
                <a:latin typeface="Josefin Sans Light"/>
                <a:ea typeface="Josefin Sans Light"/>
                <a:cs typeface="Josefin Sans Light"/>
                <a:sym typeface="Josefin Sans Light"/>
              </a:rPr>
              <a:t>, infographics &amp; images by </a:t>
            </a:r>
            <a:r>
              <a:rPr lang="en" sz="1200" b="1" i="0" u="none" strike="noStrike" cap="none">
                <a:solidFill>
                  <a:schemeClr val="hlink"/>
                </a:solidFill>
                <a:uFill>
                  <a:noFill/>
                </a:uFill>
                <a:latin typeface="Josefin Sans"/>
                <a:ea typeface="Josefin Sans"/>
                <a:cs typeface="Josefin Sans"/>
                <a:sym typeface="Josefin Sans"/>
                <a:hlinkClick r:id="rId5"/>
              </a:rPr>
              <a:t>Freepik</a:t>
            </a:r>
            <a:endParaRPr sz="1200" b="1" i="0" u="none" strike="noStrike" cap="none">
              <a:solidFill>
                <a:schemeClr val="dk1"/>
              </a:solidFill>
              <a:latin typeface="Josefin Sans"/>
              <a:ea typeface="Josefin Sans"/>
              <a:cs typeface="Josefin Sans"/>
              <a:sym typeface="Josefin Sans"/>
            </a:endParaRPr>
          </a:p>
        </p:txBody>
      </p:sp>
      <p:grpSp>
        <p:nvGrpSpPr>
          <p:cNvPr id="1037" name="Google Shape;1037;p24"/>
          <p:cNvGrpSpPr/>
          <p:nvPr/>
        </p:nvGrpSpPr>
        <p:grpSpPr>
          <a:xfrm rot="-2092287" flipH="1">
            <a:off x="6886269" y="2711820"/>
            <a:ext cx="2727968" cy="2375860"/>
            <a:chOff x="1015853" y="146944"/>
            <a:chExt cx="5308648" cy="4623441"/>
          </a:xfrm>
        </p:grpSpPr>
        <p:sp>
          <p:nvSpPr>
            <p:cNvPr id="1038" name="Google Shape;1038;p24"/>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p24"/>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0" name="Google Shape;1040;p24"/>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24"/>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24"/>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24"/>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24"/>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24"/>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24"/>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7" name="Google Shape;1047;p24"/>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 name="Google Shape;1048;p24"/>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9" name="Google Shape;1049;p24"/>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0" name="Google Shape;1050;p24"/>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24"/>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24"/>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24"/>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24"/>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5" name="Google Shape;1055;p24"/>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24"/>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24"/>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24"/>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24"/>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0" name="Google Shape;1060;p24"/>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61" name="Google Shape;1061;p24"/>
          <p:cNvGrpSpPr/>
          <p:nvPr/>
        </p:nvGrpSpPr>
        <p:grpSpPr>
          <a:xfrm rot="8707713" flipH="1">
            <a:off x="-479013" y="97095"/>
            <a:ext cx="2727968" cy="2375860"/>
            <a:chOff x="1015853" y="146944"/>
            <a:chExt cx="5308648" cy="4623441"/>
          </a:xfrm>
        </p:grpSpPr>
        <p:sp>
          <p:nvSpPr>
            <p:cNvPr id="1062" name="Google Shape;1062;p24"/>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24"/>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24"/>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5" name="Google Shape;1065;p24"/>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6" name="Google Shape;1066;p24"/>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7" name="Google Shape;1067;p24"/>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8" name="Google Shape;1068;p24"/>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9" name="Google Shape;1069;p24"/>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0" name="Google Shape;1070;p24"/>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1" name="Google Shape;1071;p24"/>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2" name="Google Shape;1072;p24"/>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24"/>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24"/>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24"/>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24"/>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24"/>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p24"/>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9" name="Google Shape;1079;p24"/>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24"/>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24"/>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24"/>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24"/>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24"/>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1085"/>
        <p:cNvGrpSpPr/>
        <p:nvPr/>
      </p:nvGrpSpPr>
      <p:grpSpPr>
        <a:xfrm>
          <a:off x="0" y="0"/>
          <a:ext cx="0" cy="0"/>
          <a:chOff x="0" y="0"/>
          <a:chExt cx="0" cy="0"/>
        </a:xfrm>
      </p:grpSpPr>
      <p:sp>
        <p:nvSpPr>
          <p:cNvPr id="1086" name="Google Shape;1086;p25"/>
          <p:cNvSpPr txBox="1">
            <a:spLocks noGrp="1"/>
          </p:cNvSpPr>
          <p:nvPr>
            <p:ph type="title"/>
          </p:nvPr>
        </p:nvSpPr>
        <p:spPr>
          <a:xfrm>
            <a:off x="720000" y="1123800"/>
            <a:ext cx="7704000" cy="18975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3600"/>
              <a:buNone/>
              <a:defRPr sz="10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87" name="Google Shape;1087;p25"/>
          <p:cNvSpPr txBox="1">
            <a:spLocks noGrp="1"/>
          </p:cNvSpPr>
          <p:nvPr>
            <p:ph type="subTitle" idx="1"/>
          </p:nvPr>
        </p:nvSpPr>
        <p:spPr>
          <a:xfrm>
            <a:off x="2391925" y="3132175"/>
            <a:ext cx="4360200" cy="71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8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blipFill>
          <a:blip r:embed="rId2">
            <a:alphaModFix/>
          </a:blip>
          <a:stretch>
            <a:fillRect/>
          </a:stretch>
        </a:blipFill>
        <a:effectLst/>
      </p:bgPr>
    </p:bg>
    <p:spTree>
      <p:nvGrpSpPr>
        <p:cNvPr id="1" name="Shape 1089"/>
        <p:cNvGrpSpPr/>
        <p:nvPr/>
      </p:nvGrpSpPr>
      <p:grpSpPr>
        <a:xfrm>
          <a:off x="0" y="0"/>
          <a:ext cx="0" cy="0"/>
          <a:chOff x="0" y="0"/>
          <a:chExt cx="0" cy="0"/>
        </a:xfrm>
      </p:grpSpPr>
      <p:grpSp>
        <p:nvGrpSpPr>
          <p:cNvPr id="1090" name="Google Shape;1090;p27"/>
          <p:cNvGrpSpPr/>
          <p:nvPr/>
        </p:nvGrpSpPr>
        <p:grpSpPr>
          <a:xfrm rot="2092822">
            <a:off x="-370747" y="3667052"/>
            <a:ext cx="2097969" cy="1828843"/>
            <a:chOff x="1015853" y="146944"/>
            <a:chExt cx="5308648" cy="4623441"/>
          </a:xfrm>
        </p:grpSpPr>
        <p:sp>
          <p:nvSpPr>
            <p:cNvPr id="1091" name="Google Shape;1091;p27"/>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27"/>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p27"/>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4" name="Google Shape;1094;p27"/>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5" name="Google Shape;1095;p27"/>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27"/>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7" name="Google Shape;1097;p27"/>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8" name="Google Shape;1098;p27"/>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9" name="Google Shape;1099;p27"/>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p27"/>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1" name="Google Shape;1101;p27"/>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p27"/>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27"/>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4" name="Google Shape;1104;p27"/>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p27"/>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6" name="Google Shape;1106;p27"/>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7" name="Google Shape;1107;p27"/>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27"/>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27"/>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p27"/>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p27"/>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27"/>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27"/>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14" name="Google Shape;1114;p27"/>
          <p:cNvGrpSpPr/>
          <p:nvPr/>
        </p:nvGrpSpPr>
        <p:grpSpPr>
          <a:xfrm rot="-8707178">
            <a:off x="7418981" y="-359317"/>
            <a:ext cx="2097969" cy="1828843"/>
            <a:chOff x="1015853" y="146944"/>
            <a:chExt cx="5308648" cy="4623441"/>
          </a:xfrm>
        </p:grpSpPr>
        <p:sp>
          <p:nvSpPr>
            <p:cNvPr id="1115" name="Google Shape;1115;p27"/>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27"/>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27"/>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8" name="Google Shape;1118;p27"/>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9" name="Google Shape;1119;p27"/>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0" name="Google Shape;1120;p27"/>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1" name="Google Shape;1121;p27"/>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27"/>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3" name="Google Shape;1123;p27"/>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4" name="Google Shape;1124;p27"/>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27"/>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6" name="Google Shape;1126;p27"/>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7" name="Google Shape;1127;p27"/>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27"/>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27"/>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0" name="Google Shape;1130;p27"/>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1" name="Google Shape;1131;p27"/>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2" name="Google Shape;1132;p27"/>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3" name="Google Shape;1133;p27"/>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4" name="Google Shape;1134;p27"/>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5" name="Google Shape;1135;p27"/>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p27"/>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7" name="Google Shape;1137;p27"/>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
    <p:bg>
      <p:bgPr>
        <a:blipFill>
          <a:blip r:embed="rId2">
            <a:alphaModFix/>
          </a:blip>
          <a:stretch>
            <a:fillRect/>
          </a:stretch>
        </a:blipFill>
        <a:effectLst/>
      </p:bgPr>
    </p:bg>
    <p:spTree>
      <p:nvGrpSpPr>
        <p:cNvPr id="1" name="Shape 92"/>
        <p:cNvGrpSpPr/>
        <p:nvPr/>
      </p:nvGrpSpPr>
      <p:grpSpPr>
        <a:xfrm>
          <a:off x="0" y="0"/>
          <a:ext cx="0" cy="0"/>
          <a:chOff x="0" y="0"/>
          <a:chExt cx="0" cy="0"/>
        </a:xfrm>
      </p:grpSpPr>
      <p:sp>
        <p:nvSpPr>
          <p:cNvPr id="93" name="Google Shape;93;p4"/>
          <p:cNvSpPr txBox="1">
            <a:spLocks noGrp="1"/>
          </p:cNvSpPr>
          <p:nvPr>
            <p:ph type="title"/>
          </p:nvPr>
        </p:nvSpPr>
        <p:spPr>
          <a:xfrm>
            <a:off x="1966013" y="1516250"/>
            <a:ext cx="2011800" cy="5277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2400"/>
              <a:buNone/>
              <a:defRPr sz="20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94" name="Google Shape;94;p4"/>
          <p:cNvSpPr txBox="1">
            <a:spLocks noGrp="1"/>
          </p:cNvSpPr>
          <p:nvPr>
            <p:ph type="title" idx="2"/>
          </p:nvPr>
        </p:nvSpPr>
        <p:spPr>
          <a:xfrm>
            <a:off x="810463" y="1227650"/>
            <a:ext cx="1461900" cy="914400"/>
          </a:xfrm>
          <a:prstGeom prst="rect">
            <a:avLst/>
          </a:prstGeom>
          <a:noFill/>
          <a:ln>
            <a:noFill/>
          </a:ln>
        </p:spPr>
        <p:txBody>
          <a:bodyPr spcFirstLastPara="1" wrap="square" lIns="0" tIns="0" rIns="0" bIns="0" anchor="ctr" anchorCtr="0">
            <a:noAutofit/>
          </a:bodyPr>
          <a:lstStyle>
            <a:lvl1pPr lvl="0" algn="r">
              <a:lnSpc>
                <a:spcPct val="100000"/>
              </a:lnSpc>
              <a:spcBef>
                <a:spcPts val="0"/>
              </a:spcBef>
              <a:spcAft>
                <a:spcPts val="0"/>
              </a:spcAft>
              <a:buSzPts val="3000"/>
              <a:buNone/>
              <a:defRPr sz="10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95" name="Google Shape;95;p4"/>
          <p:cNvSpPr txBox="1">
            <a:spLocks noGrp="1"/>
          </p:cNvSpPr>
          <p:nvPr>
            <p:ph type="subTitle" idx="1"/>
          </p:nvPr>
        </p:nvSpPr>
        <p:spPr>
          <a:xfrm>
            <a:off x="1966013" y="2196350"/>
            <a:ext cx="2011800" cy="4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4"/>
          <p:cNvSpPr txBox="1">
            <a:spLocks noGrp="1"/>
          </p:cNvSpPr>
          <p:nvPr>
            <p:ph type="title" idx="3"/>
          </p:nvPr>
        </p:nvSpPr>
        <p:spPr>
          <a:xfrm>
            <a:off x="6016938" y="1516250"/>
            <a:ext cx="2011800" cy="5277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2400"/>
              <a:buNone/>
              <a:defRPr sz="20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97" name="Google Shape;97;p4"/>
          <p:cNvSpPr txBox="1">
            <a:spLocks noGrp="1"/>
          </p:cNvSpPr>
          <p:nvPr>
            <p:ph type="title" idx="4"/>
          </p:nvPr>
        </p:nvSpPr>
        <p:spPr>
          <a:xfrm>
            <a:off x="4861399" y="1227650"/>
            <a:ext cx="1461900" cy="914400"/>
          </a:xfrm>
          <a:prstGeom prst="rect">
            <a:avLst/>
          </a:prstGeom>
          <a:noFill/>
          <a:ln>
            <a:noFill/>
          </a:ln>
        </p:spPr>
        <p:txBody>
          <a:bodyPr spcFirstLastPara="1" wrap="square" lIns="0" tIns="0" rIns="0" bIns="0" anchor="ctr" anchorCtr="0">
            <a:noAutofit/>
          </a:bodyPr>
          <a:lstStyle>
            <a:lvl1pPr lvl="0" algn="r">
              <a:lnSpc>
                <a:spcPct val="100000"/>
              </a:lnSpc>
              <a:spcBef>
                <a:spcPts val="0"/>
              </a:spcBef>
              <a:spcAft>
                <a:spcPts val="0"/>
              </a:spcAft>
              <a:buSzPts val="3000"/>
              <a:buNone/>
              <a:defRPr sz="10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98" name="Google Shape;98;p4"/>
          <p:cNvSpPr txBox="1">
            <a:spLocks noGrp="1"/>
          </p:cNvSpPr>
          <p:nvPr>
            <p:ph type="subTitle" idx="5"/>
          </p:nvPr>
        </p:nvSpPr>
        <p:spPr>
          <a:xfrm>
            <a:off x="6016938" y="2196350"/>
            <a:ext cx="2011800" cy="4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4"/>
          <p:cNvSpPr txBox="1">
            <a:spLocks noGrp="1"/>
          </p:cNvSpPr>
          <p:nvPr>
            <p:ph type="title" idx="6"/>
          </p:nvPr>
        </p:nvSpPr>
        <p:spPr>
          <a:xfrm>
            <a:off x="1966013" y="3362400"/>
            <a:ext cx="2011800" cy="5277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2400"/>
              <a:buNone/>
              <a:defRPr sz="20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00" name="Google Shape;100;p4"/>
          <p:cNvSpPr txBox="1">
            <a:spLocks noGrp="1"/>
          </p:cNvSpPr>
          <p:nvPr>
            <p:ph type="title" idx="7"/>
          </p:nvPr>
        </p:nvSpPr>
        <p:spPr>
          <a:xfrm>
            <a:off x="810463" y="3074904"/>
            <a:ext cx="1461900" cy="911100"/>
          </a:xfrm>
          <a:prstGeom prst="rect">
            <a:avLst/>
          </a:prstGeom>
          <a:noFill/>
          <a:ln>
            <a:noFill/>
          </a:ln>
        </p:spPr>
        <p:txBody>
          <a:bodyPr spcFirstLastPara="1" wrap="square" lIns="0" tIns="0" rIns="0" bIns="0" anchor="ctr" anchorCtr="0">
            <a:noAutofit/>
          </a:bodyPr>
          <a:lstStyle>
            <a:lvl1pPr lvl="0" algn="r">
              <a:lnSpc>
                <a:spcPct val="100000"/>
              </a:lnSpc>
              <a:spcBef>
                <a:spcPts val="0"/>
              </a:spcBef>
              <a:spcAft>
                <a:spcPts val="0"/>
              </a:spcAft>
              <a:buSzPts val="3000"/>
              <a:buNone/>
              <a:defRPr sz="10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01" name="Google Shape;101;p4"/>
          <p:cNvSpPr txBox="1">
            <a:spLocks noGrp="1"/>
          </p:cNvSpPr>
          <p:nvPr>
            <p:ph type="subTitle" idx="8"/>
          </p:nvPr>
        </p:nvSpPr>
        <p:spPr>
          <a:xfrm>
            <a:off x="1966013" y="4042500"/>
            <a:ext cx="2011800" cy="4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4"/>
          <p:cNvSpPr txBox="1">
            <a:spLocks noGrp="1"/>
          </p:cNvSpPr>
          <p:nvPr>
            <p:ph type="title" idx="9"/>
          </p:nvPr>
        </p:nvSpPr>
        <p:spPr>
          <a:xfrm>
            <a:off x="6016938" y="3362175"/>
            <a:ext cx="2011800" cy="5277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2400"/>
              <a:buNone/>
              <a:defRPr sz="20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03" name="Google Shape;103;p4"/>
          <p:cNvSpPr txBox="1">
            <a:spLocks noGrp="1"/>
          </p:cNvSpPr>
          <p:nvPr>
            <p:ph type="title" idx="13"/>
          </p:nvPr>
        </p:nvSpPr>
        <p:spPr>
          <a:xfrm>
            <a:off x="4861399" y="3071717"/>
            <a:ext cx="1461900" cy="911100"/>
          </a:xfrm>
          <a:prstGeom prst="rect">
            <a:avLst/>
          </a:prstGeom>
          <a:noFill/>
          <a:ln>
            <a:noFill/>
          </a:ln>
        </p:spPr>
        <p:txBody>
          <a:bodyPr spcFirstLastPara="1" wrap="square" lIns="0" tIns="0" rIns="0" bIns="0" anchor="ctr" anchorCtr="0">
            <a:noAutofit/>
          </a:bodyPr>
          <a:lstStyle>
            <a:lvl1pPr lvl="0" algn="r">
              <a:lnSpc>
                <a:spcPct val="100000"/>
              </a:lnSpc>
              <a:spcBef>
                <a:spcPts val="0"/>
              </a:spcBef>
              <a:spcAft>
                <a:spcPts val="0"/>
              </a:spcAft>
              <a:buSzPts val="3000"/>
              <a:buNone/>
              <a:defRPr sz="10000">
                <a:solidFill>
                  <a:schemeClr val="dk2"/>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04" name="Google Shape;104;p4"/>
          <p:cNvSpPr txBox="1">
            <a:spLocks noGrp="1"/>
          </p:cNvSpPr>
          <p:nvPr>
            <p:ph type="subTitle" idx="14"/>
          </p:nvPr>
        </p:nvSpPr>
        <p:spPr>
          <a:xfrm>
            <a:off x="6016938" y="4042275"/>
            <a:ext cx="2011800" cy="4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grpSp>
        <p:nvGrpSpPr>
          <p:cNvPr id="105" name="Google Shape;105;p4"/>
          <p:cNvGrpSpPr/>
          <p:nvPr/>
        </p:nvGrpSpPr>
        <p:grpSpPr>
          <a:xfrm rot="1894348">
            <a:off x="176791" y="488827"/>
            <a:ext cx="460667" cy="365721"/>
            <a:chOff x="1854625" y="1309900"/>
            <a:chExt cx="3909150" cy="3052375"/>
          </a:xfrm>
        </p:grpSpPr>
        <p:sp>
          <p:nvSpPr>
            <p:cNvPr id="106" name="Google Shape;106;p4"/>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4"/>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4"/>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4"/>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4"/>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1" name="Google Shape;111;p4"/>
          <p:cNvGrpSpPr/>
          <p:nvPr/>
        </p:nvGrpSpPr>
        <p:grpSpPr>
          <a:xfrm rot="-8707178">
            <a:off x="7418981" y="-359317"/>
            <a:ext cx="2097969" cy="1828843"/>
            <a:chOff x="1015853" y="146944"/>
            <a:chExt cx="5308648" cy="4623441"/>
          </a:xfrm>
        </p:grpSpPr>
        <p:sp>
          <p:nvSpPr>
            <p:cNvPr id="112" name="Google Shape;112;p4"/>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13" name="Google Shape;113;p4"/>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14" name="Google Shape;114;p4"/>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15" name="Google Shape;115;p4"/>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16" name="Google Shape;116;p4"/>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17" name="Google Shape;117;p4"/>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18" name="Google Shape;118;p4"/>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19" name="Google Shape;119;p4"/>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20" name="Google Shape;120;p4"/>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21" name="Google Shape;121;p4"/>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22" name="Google Shape;122;p4"/>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23" name="Google Shape;123;p4"/>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24" name="Google Shape;124;p4"/>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25" name="Google Shape;125;p4"/>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26" name="Google Shape;126;p4"/>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27" name="Google Shape;127;p4"/>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28" name="Google Shape;128;p4"/>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29" name="Google Shape;129;p4"/>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30" name="Google Shape;130;p4"/>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31" name="Google Shape;131;p4"/>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32" name="Google Shape;132;p4"/>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33" name="Google Shape;133;p4"/>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sp>
          <p:nvSpPr>
            <p:cNvPr id="134" name="Google Shape;134;p4"/>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2000"/>
                <a:buFont typeface="Arial"/>
                <a:buNone/>
              </a:pPr>
              <a:endParaRPr sz="2000" b="0" i="0" u="none" strike="noStrike" cap="none">
                <a:solidFill>
                  <a:srgbClr val="000000"/>
                </a:solidFill>
                <a:latin typeface="Arial"/>
                <a:ea typeface="Arial"/>
                <a:cs typeface="Arial"/>
                <a:sym typeface="Arial"/>
              </a:endParaRPr>
            </a:p>
          </p:txBody>
        </p:sp>
      </p:grpSp>
      <p:sp>
        <p:nvSpPr>
          <p:cNvPr id="135" name="Google Shape;135;p4"/>
          <p:cNvSpPr txBox="1">
            <a:spLocks noGrp="1"/>
          </p:cNvSpPr>
          <p:nvPr>
            <p:ph type="title" idx="15"/>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136"/>
        <p:cNvGrpSpPr/>
        <p:nvPr/>
      </p:nvGrpSpPr>
      <p:grpSpPr>
        <a:xfrm>
          <a:off x="0" y="0"/>
          <a:ext cx="0" cy="0"/>
          <a:chOff x="0" y="0"/>
          <a:chExt cx="0" cy="0"/>
        </a:xfrm>
      </p:grpSpPr>
      <p:sp>
        <p:nvSpPr>
          <p:cNvPr id="137" name="Google Shape;137;p5"/>
          <p:cNvSpPr txBox="1">
            <a:spLocks noGrp="1"/>
          </p:cNvSpPr>
          <p:nvPr>
            <p:ph type="title"/>
          </p:nvPr>
        </p:nvSpPr>
        <p:spPr>
          <a:xfrm>
            <a:off x="4226100" y="909875"/>
            <a:ext cx="4197900" cy="640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4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38" name="Google Shape;138;p5"/>
          <p:cNvSpPr txBox="1">
            <a:spLocks noGrp="1"/>
          </p:cNvSpPr>
          <p:nvPr>
            <p:ph type="body" idx="1"/>
          </p:nvPr>
        </p:nvSpPr>
        <p:spPr>
          <a:xfrm>
            <a:off x="4226100" y="1853125"/>
            <a:ext cx="4197900" cy="2901900"/>
          </a:xfrm>
          <a:prstGeom prst="rect">
            <a:avLst/>
          </a:prstGeom>
          <a:noFill/>
          <a:ln>
            <a:noFill/>
          </a:ln>
        </p:spPr>
        <p:txBody>
          <a:bodyPr spcFirstLastPara="1" wrap="square" lIns="91425" tIns="91425" rIns="91425" bIns="91425" anchor="ctr" anchorCtr="0">
            <a:noAutofit/>
          </a:bodyPr>
          <a:lstStyle>
            <a:lvl1pPr marL="457200" lvl="0" indent="-279400" algn="l">
              <a:lnSpc>
                <a:spcPct val="100000"/>
              </a:lnSpc>
              <a:spcBef>
                <a:spcPts val="0"/>
              </a:spcBef>
              <a:spcAft>
                <a:spcPts val="0"/>
              </a:spcAft>
              <a:buSzPts val="800"/>
              <a:buFont typeface="Open Sans"/>
              <a:buChar char="●"/>
              <a:defRPr sz="1600"/>
            </a:lvl1pPr>
            <a:lvl2pPr marL="914400" lvl="1" indent="-279400" algn="l">
              <a:lnSpc>
                <a:spcPct val="115000"/>
              </a:lnSpc>
              <a:spcBef>
                <a:spcPts val="0"/>
              </a:spcBef>
              <a:spcAft>
                <a:spcPts val="0"/>
              </a:spcAft>
              <a:buSzPts val="800"/>
              <a:buFont typeface="Open Sans"/>
              <a:buChar char="○"/>
              <a:defRPr/>
            </a:lvl2pPr>
            <a:lvl3pPr marL="1371600" lvl="2" indent="-279400" algn="l">
              <a:lnSpc>
                <a:spcPct val="115000"/>
              </a:lnSpc>
              <a:spcBef>
                <a:spcPts val="0"/>
              </a:spcBef>
              <a:spcAft>
                <a:spcPts val="0"/>
              </a:spcAft>
              <a:buSzPts val="800"/>
              <a:buFont typeface="Open Sans"/>
              <a:buChar char="■"/>
              <a:defRPr/>
            </a:lvl3pPr>
            <a:lvl4pPr marL="1828800" lvl="3" indent="-279400" algn="l">
              <a:lnSpc>
                <a:spcPct val="115000"/>
              </a:lnSpc>
              <a:spcBef>
                <a:spcPts val="0"/>
              </a:spcBef>
              <a:spcAft>
                <a:spcPts val="0"/>
              </a:spcAft>
              <a:buSzPts val="800"/>
              <a:buFont typeface="Open Sans"/>
              <a:buChar char="●"/>
              <a:defRPr/>
            </a:lvl4pPr>
            <a:lvl5pPr marL="2286000" lvl="4" indent="-304800" algn="l">
              <a:lnSpc>
                <a:spcPct val="115000"/>
              </a:lnSpc>
              <a:spcBef>
                <a:spcPts val="0"/>
              </a:spcBef>
              <a:spcAft>
                <a:spcPts val="0"/>
              </a:spcAft>
              <a:buSzPts val="1200"/>
              <a:buFont typeface="Open Sans"/>
              <a:buChar char="○"/>
              <a:defRPr/>
            </a:lvl5pPr>
            <a:lvl6pPr marL="2743200" lvl="5" indent="-304800" algn="l">
              <a:lnSpc>
                <a:spcPct val="115000"/>
              </a:lnSpc>
              <a:spcBef>
                <a:spcPts val="0"/>
              </a:spcBef>
              <a:spcAft>
                <a:spcPts val="0"/>
              </a:spcAft>
              <a:buSzPts val="1200"/>
              <a:buFont typeface="Open Sans"/>
              <a:buChar char="■"/>
              <a:defRPr/>
            </a:lvl6pPr>
            <a:lvl7pPr marL="3200400" lvl="6" indent="-273050" algn="l">
              <a:lnSpc>
                <a:spcPct val="115000"/>
              </a:lnSpc>
              <a:spcBef>
                <a:spcPts val="0"/>
              </a:spcBef>
              <a:spcAft>
                <a:spcPts val="0"/>
              </a:spcAft>
              <a:buSzPts val="700"/>
              <a:buFont typeface="Open Sans"/>
              <a:buChar char="●"/>
              <a:defRPr/>
            </a:lvl7pPr>
            <a:lvl8pPr marL="3657600" lvl="7" indent="-273050" algn="l">
              <a:lnSpc>
                <a:spcPct val="115000"/>
              </a:lnSpc>
              <a:spcBef>
                <a:spcPts val="0"/>
              </a:spcBef>
              <a:spcAft>
                <a:spcPts val="0"/>
              </a:spcAft>
              <a:buSzPts val="700"/>
              <a:buFont typeface="Open Sans"/>
              <a:buChar char="○"/>
              <a:defRPr/>
            </a:lvl8pPr>
            <a:lvl9pPr marL="4114800" lvl="8" indent="-266700" algn="l">
              <a:lnSpc>
                <a:spcPct val="115000"/>
              </a:lnSpc>
              <a:spcBef>
                <a:spcPts val="0"/>
              </a:spcBef>
              <a:spcAft>
                <a:spcPts val="0"/>
              </a:spcAft>
              <a:buSzPts val="600"/>
              <a:buFont typeface="Open Sans"/>
              <a:buChar char="■"/>
              <a:defRPr/>
            </a:lvl9pPr>
          </a:lstStyle>
          <a:p>
            <a:endParaRPr/>
          </a:p>
        </p:txBody>
      </p:sp>
      <p:grpSp>
        <p:nvGrpSpPr>
          <p:cNvPr id="139" name="Google Shape;139;p5"/>
          <p:cNvGrpSpPr/>
          <p:nvPr/>
        </p:nvGrpSpPr>
        <p:grpSpPr>
          <a:xfrm rot="8707713" flipH="1">
            <a:off x="-479013" y="97095"/>
            <a:ext cx="2727968" cy="2375860"/>
            <a:chOff x="1015853" y="146944"/>
            <a:chExt cx="5308648" cy="4623441"/>
          </a:xfrm>
        </p:grpSpPr>
        <p:sp>
          <p:nvSpPr>
            <p:cNvPr id="140" name="Google Shape;140;p5"/>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5"/>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5"/>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5"/>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5"/>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5"/>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5"/>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5"/>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5"/>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5"/>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5"/>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5"/>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5"/>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5"/>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5"/>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5"/>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5"/>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5"/>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5"/>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5"/>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5"/>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5"/>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5"/>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63"/>
        <p:cNvGrpSpPr/>
        <p:nvPr/>
      </p:nvGrpSpPr>
      <p:grpSpPr>
        <a:xfrm>
          <a:off x="0" y="0"/>
          <a:ext cx="0" cy="0"/>
          <a:chOff x="0" y="0"/>
          <a:chExt cx="0" cy="0"/>
        </a:xfrm>
      </p:grpSpPr>
      <p:grpSp>
        <p:nvGrpSpPr>
          <p:cNvPr id="164" name="Google Shape;164;p6"/>
          <p:cNvGrpSpPr/>
          <p:nvPr/>
        </p:nvGrpSpPr>
        <p:grpSpPr>
          <a:xfrm rot="-2092287" flipH="1">
            <a:off x="6886269" y="2711820"/>
            <a:ext cx="2727968" cy="2375860"/>
            <a:chOff x="1015853" y="146944"/>
            <a:chExt cx="5308648" cy="4623441"/>
          </a:xfrm>
        </p:grpSpPr>
        <p:sp>
          <p:nvSpPr>
            <p:cNvPr id="165" name="Google Shape;165;p6"/>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6"/>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6"/>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6"/>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6"/>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6"/>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6"/>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6"/>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6"/>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6"/>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6"/>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6"/>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6"/>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6"/>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6"/>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6"/>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6"/>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6"/>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6"/>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6"/>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6"/>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6"/>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6"/>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8" name="Google Shape;188;p6"/>
          <p:cNvGrpSpPr/>
          <p:nvPr/>
        </p:nvGrpSpPr>
        <p:grpSpPr>
          <a:xfrm rot="8707713" flipH="1">
            <a:off x="-479013" y="97095"/>
            <a:ext cx="2727968" cy="2375860"/>
            <a:chOff x="1015853" y="146944"/>
            <a:chExt cx="5308648" cy="4623441"/>
          </a:xfrm>
        </p:grpSpPr>
        <p:sp>
          <p:nvSpPr>
            <p:cNvPr id="189" name="Google Shape;189;p6"/>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6"/>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6"/>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6"/>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6"/>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6"/>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6"/>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6"/>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6"/>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6"/>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6"/>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6"/>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6"/>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6"/>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6"/>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6"/>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6"/>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6"/>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6"/>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6"/>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6"/>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6"/>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6"/>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2" name="Google Shape;212;p6"/>
          <p:cNvSpPr txBox="1">
            <a:spLocks noGrp="1"/>
          </p:cNvSpPr>
          <p:nvPr>
            <p:ph type="title"/>
          </p:nvPr>
        </p:nvSpPr>
        <p:spPr>
          <a:xfrm>
            <a:off x="2178600" y="1101793"/>
            <a:ext cx="4786800" cy="1930500"/>
          </a:xfrm>
          <a:prstGeom prst="rect">
            <a:avLst/>
          </a:prstGeom>
          <a:noFill/>
          <a:ln>
            <a:noFill/>
          </a:ln>
        </p:spPr>
        <p:txBody>
          <a:bodyPr spcFirstLastPara="1" wrap="square" lIns="0" tIns="0" rIns="0" bIns="0" anchor="ctr" anchorCtr="0">
            <a:noAutofit/>
          </a:bodyPr>
          <a:lstStyle>
            <a:lvl1pPr lvl="0" algn="ctr">
              <a:lnSpc>
                <a:spcPct val="80000"/>
              </a:lnSpc>
              <a:spcBef>
                <a:spcPts val="0"/>
              </a:spcBef>
              <a:spcAft>
                <a:spcPts val="0"/>
              </a:spcAft>
              <a:buSzPts val="3600"/>
              <a:buNone/>
              <a:defRPr sz="7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13" name="Google Shape;213;p6"/>
          <p:cNvSpPr txBox="1">
            <a:spLocks noGrp="1"/>
          </p:cNvSpPr>
          <p:nvPr>
            <p:ph type="title" idx="2"/>
          </p:nvPr>
        </p:nvSpPr>
        <p:spPr>
          <a:xfrm>
            <a:off x="2286000" y="923956"/>
            <a:ext cx="4572000" cy="21945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6000"/>
              <a:buNone/>
              <a:defRPr sz="350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214" name="Google Shape;214;p6"/>
          <p:cNvSpPr txBox="1">
            <a:spLocks noGrp="1"/>
          </p:cNvSpPr>
          <p:nvPr>
            <p:ph type="subTitle" idx="1"/>
          </p:nvPr>
        </p:nvSpPr>
        <p:spPr>
          <a:xfrm>
            <a:off x="2286000" y="3579338"/>
            <a:ext cx="4572000" cy="640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15"/>
        <p:cNvGrpSpPr/>
        <p:nvPr/>
      </p:nvGrpSpPr>
      <p:grpSpPr>
        <a:xfrm>
          <a:off x="0" y="0"/>
          <a:ext cx="0" cy="0"/>
          <a:chOff x="0" y="0"/>
          <a:chExt cx="0" cy="0"/>
        </a:xfrm>
      </p:grpSpPr>
      <p:sp>
        <p:nvSpPr>
          <p:cNvPr id="216" name="Google Shape;216;p7"/>
          <p:cNvSpPr txBox="1">
            <a:spLocks noGrp="1"/>
          </p:cNvSpPr>
          <p:nvPr>
            <p:ph type="title"/>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217" name="Google Shape;217;p7"/>
          <p:cNvGrpSpPr/>
          <p:nvPr/>
        </p:nvGrpSpPr>
        <p:grpSpPr>
          <a:xfrm rot="1894348">
            <a:off x="176791" y="488827"/>
            <a:ext cx="460667" cy="365721"/>
            <a:chOff x="1854625" y="1309900"/>
            <a:chExt cx="3909150" cy="3052375"/>
          </a:xfrm>
        </p:grpSpPr>
        <p:sp>
          <p:nvSpPr>
            <p:cNvPr id="218" name="Google Shape;218;p7"/>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7"/>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7"/>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7"/>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7"/>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3" name="Google Shape;223;p7"/>
          <p:cNvGrpSpPr/>
          <p:nvPr/>
        </p:nvGrpSpPr>
        <p:grpSpPr>
          <a:xfrm rot="-8707178">
            <a:off x="7418981" y="-359317"/>
            <a:ext cx="2097969" cy="1828843"/>
            <a:chOff x="1015853" y="146944"/>
            <a:chExt cx="5308648" cy="4623441"/>
          </a:xfrm>
        </p:grpSpPr>
        <p:sp>
          <p:nvSpPr>
            <p:cNvPr id="224" name="Google Shape;224;p7"/>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7"/>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7"/>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7"/>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7"/>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7"/>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7"/>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7"/>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7"/>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7"/>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7"/>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7"/>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7"/>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7"/>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7"/>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7"/>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7"/>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7"/>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7"/>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7"/>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7"/>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7"/>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7"/>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1_2">
    <p:bg>
      <p:bgPr>
        <a:blipFill>
          <a:blip r:embed="rId2">
            <a:alphaModFix/>
          </a:blip>
          <a:stretch>
            <a:fillRect/>
          </a:stretch>
        </a:blipFill>
        <a:effectLst/>
      </p:bgPr>
    </p:bg>
    <p:spTree>
      <p:nvGrpSpPr>
        <p:cNvPr id="1" name="Shape 247"/>
        <p:cNvGrpSpPr/>
        <p:nvPr/>
      </p:nvGrpSpPr>
      <p:grpSpPr>
        <a:xfrm>
          <a:off x="0" y="0"/>
          <a:ext cx="0" cy="0"/>
          <a:chOff x="0" y="0"/>
          <a:chExt cx="0" cy="0"/>
        </a:xfrm>
      </p:grpSpPr>
      <p:sp>
        <p:nvSpPr>
          <p:cNvPr id="248" name="Google Shape;248;p8"/>
          <p:cNvSpPr txBox="1">
            <a:spLocks noGrp="1"/>
          </p:cNvSpPr>
          <p:nvPr>
            <p:ph type="title"/>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249" name="Google Shape;249;p8"/>
          <p:cNvGrpSpPr/>
          <p:nvPr/>
        </p:nvGrpSpPr>
        <p:grpSpPr>
          <a:xfrm rot="1894348">
            <a:off x="176791" y="488827"/>
            <a:ext cx="460667" cy="365721"/>
            <a:chOff x="1854625" y="1309900"/>
            <a:chExt cx="3909150" cy="3052375"/>
          </a:xfrm>
        </p:grpSpPr>
        <p:sp>
          <p:nvSpPr>
            <p:cNvPr id="250" name="Google Shape;250;p8"/>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8"/>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8"/>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8"/>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8"/>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5" name="Google Shape;255;p8"/>
          <p:cNvGrpSpPr/>
          <p:nvPr/>
        </p:nvGrpSpPr>
        <p:grpSpPr>
          <a:xfrm rot="2092822">
            <a:off x="-370747" y="3667052"/>
            <a:ext cx="2097969" cy="1828843"/>
            <a:chOff x="1015853" y="146944"/>
            <a:chExt cx="5308648" cy="4623441"/>
          </a:xfrm>
        </p:grpSpPr>
        <p:sp>
          <p:nvSpPr>
            <p:cNvPr id="256" name="Google Shape;256;p8"/>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8"/>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8"/>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8"/>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8"/>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 name="Google Shape;261;p8"/>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8"/>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8"/>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8"/>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8"/>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8"/>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8"/>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8"/>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8"/>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8"/>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8"/>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8"/>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8"/>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8"/>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8"/>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8"/>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p8"/>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8"/>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
    <p:bg>
      <p:bgPr>
        <a:blipFill>
          <a:blip r:embed="rId2">
            <a:alphaModFix/>
          </a:blip>
          <a:stretch>
            <a:fillRect/>
          </a:stretch>
        </a:blipFill>
        <a:effectLst/>
      </p:bgPr>
    </p:bg>
    <p:spTree>
      <p:nvGrpSpPr>
        <p:cNvPr id="1" name="Shape 279"/>
        <p:cNvGrpSpPr/>
        <p:nvPr/>
      </p:nvGrpSpPr>
      <p:grpSpPr>
        <a:xfrm>
          <a:off x="0" y="0"/>
          <a:ext cx="0" cy="0"/>
          <a:chOff x="0" y="0"/>
          <a:chExt cx="0" cy="0"/>
        </a:xfrm>
      </p:grpSpPr>
      <p:sp>
        <p:nvSpPr>
          <p:cNvPr id="280" name="Google Shape;280;p9"/>
          <p:cNvSpPr txBox="1">
            <a:spLocks noGrp="1"/>
          </p:cNvSpPr>
          <p:nvPr>
            <p:ph type="subTitle" idx="1"/>
          </p:nvPr>
        </p:nvSpPr>
        <p:spPr>
          <a:xfrm>
            <a:off x="720000" y="1894650"/>
            <a:ext cx="3383400" cy="2072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lvl1pPr>
            <a:lvl2pPr lvl="1" algn="ctr">
              <a:lnSpc>
                <a:spcPct val="100000"/>
              </a:lnSpc>
              <a:spcBef>
                <a:spcPts val="160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81" name="Google Shape;281;p9"/>
          <p:cNvSpPr txBox="1">
            <a:spLocks noGrp="1"/>
          </p:cNvSpPr>
          <p:nvPr>
            <p:ph type="title"/>
          </p:nvPr>
        </p:nvSpPr>
        <p:spPr>
          <a:xfrm>
            <a:off x="720000" y="425525"/>
            <a:ext cx="3852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282" name="Google Shape;282;p9"/>
          <p:cNvGrpSpPr/>
          <p:nvPr/>
        </p:nvGrpSpPr>
        <p:grpSpPr>
          <a:xfrm rot="1894348">
            <a:off x="176791" y="488827"/>
            <a:ext cx="460667" cy="365721"/>
            <a:chOff x="1854625" y="1309900"/>
            <a:chExt cx="3909150" cy="3052375"/>
          </a:xfrm>
        </p:grpSpPr>
        <p:sp>
          <p:nvSpPr>
            <p:cNvPr id="283" name="Google Shape;283;p9"/>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9"/>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9"/>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9"/>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9"/>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8" name="Google Shape;288;p9"/>
          <p:cNvGrpSpPr/>
          <p:nvPr/>
        </p:nvGrpSpPr>
        <p:grpSpPr>
          <a:xfrm rot="-2092287" flipH="1">
            <a:off x="6886269" y="2711820"/>
            <a:ext cx="2727968" cy="2375860"/>
            <a:chOff x="1015853" y="146944"/>
            <a:chExt cx="5308648" cy="4623441"/>
          </a:xfrm>
        </p:grpSpPr>
        <p:sp>
          <p:nvSpPr>
            <p:cNvPr id="289" name="Google Shape;289;p9"/>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9"/>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9"/>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9"/>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p9"/>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9"/>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9"/>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9"/>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9"/>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9"/>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9"/>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p9"/>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p9"/>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p9"/>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p9"/>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p9"/>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9"/>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9"/>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9"/>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9"/>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9"/>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9"/>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9"/>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blipFill>
          <a:blip r:embed="rId2">
            <a:alphaModFix/>
          </a:blip>
          <a:stretch>
            <a:fillRect/>
          </a:stretch>
        </a:blipFill>
        <a:effectLst/>
      </p:bgPr>
    </p:bg>
    <p:spTree>
      <p:nvGrpSpPr>
        <p:cNvPr id="1" name="Shape 312"/>
        <p:cNvGrpSpPr/>
        <p:nvPr/>
      </p:nvGrpSpPr>
      <p:grpSpPr>
        <a:xfrm>
          <a:off x="0" y="0"/>
          <a:ext cx="0" cy="0"/>
          <a:chOff x="0" y="0"/>
          <a:chExt cx="0" cy="0"/>
        </a:xfrm>
      </p:grpSpPr>
      <p:sp>
        <p:nvSpPr>
          <p:cNvPr id="313" name="Google Shape;313;p10"/>
          <p:cNvSpPr txBox="1">
            <a:spLocks noGrp="1"/>
          </p:cNvSpPr>
          <p:nvPr>
            <p:ph type="title"/>
          </p:nvPr>
        </p:nvSpPr>
        <p:spPr>
          <a:xfrm>
            <a:off x="720000" y="2647938"/>
            <a:ext cx="23364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14" name="Google Shape;314;p10"/>
          <p:cNvSpPr txBox="1">
            <a:spLocks noGrp="1"/>
          </p:cNvSpPr>
          <p:nvPr>
            <p:ph type="subTitle" idx="1"/>
          </p:nvPr>
        </p:nvSpPr>
        <p:spPr>
          <a:xfrm>
            <a:off x="720000" y="3105138"/>
            <a:ext cx="2336400" cy="731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15" name="Google Shape;315;p10"/>
          <p:cNvSpPr txBox="1">
            <a:spLocks noGrp="1"/>
          </p:cNvSpPr>
          <p:nvPr>
            <p:ph type="title" idx="2"/>
          </p:nvPr>
        </p:nvSpPr>
        <p:spPr>
          <a:xfrm>
            <a:off x="3403800" y="2647938"/>
            <a:ext cx="23364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16" name="Google Shape;316;p10"/>
          <p:cNvSpPr txBox="1">
            <a:spLocks noGrp="1"/>
          </p:cNvSpPr>
          <p:nvPr>
            <p:ph type="subTitle" idx="3"/>
          </p:nvPr>
        </p:nvSpPr>
        <p:spPr>
          <a:xfrm>
            <a:off x="3403800" y="3105138"/>
            <a:ext cx="2336400" cy="731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17" name="Google Shape;317;p10"/>
          <p:cNvSpPr txBox="1">
            <a:spLocks noGrp="1"/>
          </p:cNvSpPr>
          <p:nvPr>
            <p:ph type="title" idx="4"/>
          </p:nvPr>
        </p:nvSpPr>
        <p:spPr>
          <a:xfrm>
            <a:off x="6087600" y="2647938"/>
            <a:ext cx="2336400" cy="457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318" name="Google Shape;318;p10"/>
          <p:cNvSpPr txBox="1">
            <a:spLocks noGrp="1"/>
          </p:cNvSpPr>
          <p:nvPr>
            <p:ph type="subTitle" idx="5"/>
          </p:nvPr>
        </p:nvSpPr>
        <p:spPr>
          <a:xfrm>
            <a:off x="6087600" y="3105138"/>
            <a:ext cx="2336400" cy="731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grpSp>
        <p:nvGrpSpPr>
          <p:cNvPr id="319" name="Google Shape;319;p10"/>
          <p:cNvGrpSpPr/>
          <p:nvPr/>
        </p:nvGrpSpPr>
        <p:grpSpPr>
          <a:xfrm rot="1894348">
            <a:off x="176791" y="488827"/>
            <a:ext cx="460667" cy="365721"/>
            <a:chOff x="1854625" y="1309900"/>
            <a:chExt cx="3909150" cy="3052375"/>
          </a:xfrm>
        </p:grpSpPr>
        <p:sp>
          <p:nvSpPr>
            <p:cNvPr id="320" name="Google Shape;320;p10"/>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10"/>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10"/>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10"/>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10"/>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5" name="Google Shape;325;p10"/>
          <p:cNvGrpSpPr/>
          <p:nvPr/>
        </p:nvGrpSpPr>
        <p:grpSpPr>
          <a:xfrm rot="-2092822" flipH="1">
            <a:off x="7418981" y="3668912"/>
            <a:ext cx="2097969" cy="1828843"/>
            <a:chOff x="1015853" y="146944"/>
            <a:chExt cx="5308648" cy="4623441"/>
          </a:xfrm>
        </p:grpSpPr>
        <p:sp>
          <p:nvSpPr>
            <p:cNvPr id="326" name="Google Shape;326;p10"/>
            <p:cNvSpPr/>
            <p:nvPr/>
          </p:nvSpPr>
          <p:spPr>
            <a:xfrm rot="-270830">
              <a:off x="1175111" y="336724"/>
              <a:ext cx="4990133" cy="4243882"/>
            </a:xfrm>
            <a:custGeom>
              <a:avLst/>
              <a:gdLst/>
              <a:ahLst/>
              <a:cxnLst/>
              <a:rect l="l" t="t" r="r" b="b"/>
              <a:pathLst>
                <a:path w="199605" h="169755" extrusionOk="0">
                  <a:moveTo>
                    <a:pt x="110710" y="1287"/>
                  </a:moveTo>
                  <a:cubicBezTo>
                    <a:pt x="111570" y="3388"/>
                    <a:pt x="113926" y="9319"/>
                    <a:pt x="114259" y="12102"/>
                  </a:cubicBezTo>
                  <a:cubicBezTo>
                    <a:pt x="115537" y="22751"/>
                    <a:pt x="112493" y="30491"/>
                    <a:pt x="111089" y="33386"/>
                  </a:cubicBezTo>
                  <a:cubicBezTo>
                    <a:pt x="111099" y="33356"/>
                    <a:pt x="111106" y="33323"/>
                    <a:pt x="111116" y="33292"/>
                  </a:cubicBezTo>
                  <a:cubicBezTo>
                    <a:pt x="111117" y="33287"/>
                    <a:pt x="111116" y="33284"/>
                    <a:pt x="111117" y="33280"/>
                  </a:cubicBezTo>
                  <a:cubicBezTo>
                    <a:pt x="111123" y="33256"/>
                    <a:pt x="111122" y="33230"/>
                    <a:pt x="111123" y="33204"/>
                  </a:cubicBezTo>
                  <a:cubicBezTo>
                    <a:pt x="111124" y="33178"/>
                    <a:pt x="111130" y="33154"/>
                    <a:pt x="111127" y="33127"/>
                  </a:cubicBezTo>
                  <a:cubicBezTo>
                    <a:pt x="111127" y="33123"/>
                    <a:pt x="111128" y="33119"/>
                    <a:pt x="111127" y="33115"/>
                  </a:cubicBezTo>
                  <a:cubicBezTo>
                    <a:pt x="111110" y="33015"/>
                    <a:pt x="109474" y="23097"/>
                    <a:pt x="110017" y="17651"/>
                  </a:cubicBezTo>
                  <a:cubicBezTo>
                    <a:pt x="110038" y="17441"/>
                    <a:pt x="109884" y="17253"/>
                    <a:pt x="109674" y="17232"/>
                  </a:cubicBezTo>
                  <a:cubicBezTo>
                    <a:pt x="109659" y="17230"/>
                    <a:pt x="109644" y="17229"/>
                    <a:pt x="109629" y="17229"/>
                  </a:cubicBezTo>
                  <a:cubicBezTo>
                    <a:pt x="109440" y="17229"/>
                    <a:pt x="109275" y="17380"/>
                    <a:pt x="109255" y="17575"/>
                  </a:cubicBezTo>
                  <a:cubicBezTo>
                    <a:pt x="108738" y="22751"/>
                    <a:pt x="110098" y="31549"/>
                    <a:pt x="110337" y="33034"/>
                  </a:cubicBezTo>
                  <a:cubicBezTo>
                    <a:pt x="110223" y="32794"/>
                    <a:pt x="110109" y="32551"/>
                    <a:pt x="109991" y="32300"/>
                  </a:cubicBezTo>
                  <a:cubicBezTo>
                    <a:pt x="107533" y="27088"/>
                    <a:pt x="104166" y="19951"/>
                    <a:pt x="105561" y="14372"/>
                  </a:cubicBezTo>
                  <a:cubicBezTo>
                    <a:pt x="106893" y="9039"/>
                    <a:pt x="109695" y="3278"/>
                    <a:pt x="110710" y="1287"/>
                  </a:cubicBezTo>
                  <a:close/>
                  <a:moveTo>
                    <a:pt x="141935" y="15882"/>
                  </a:moveTo>
                  <a:cubicBezTo>
                    <a:pt x="141598" y="18870"/>
                    <a:pt x="140527" y="27239"/>
                    <a:pt x="138755" y="30784"/>
                  </a:cubicBezTo>
                  <a:cubicBezTo>
                    <a:pt x="137343" y="33608"/>
                    <a:pt x="132050" y="35775"/>
                    <a:pt x="128642" y="36914"/>
                  </a:cubicBezTo>
                  <a:cubicBezTo>
                    <a:pt x="134698" y="32933"/>
                    <a:pt x="136064" y="29038"/>
                    <a:pt x="136126" y="28852"/>
                  </a:cubicBezTo>
                  <a:cubicBezTo>
                    <a:pt x="136192" y="28652"/>
                    <a:pt x="136084" y="28436"/>
                    <a:pt x="135884" y="28369"/>
                  </a:cubicBezTo>
                  <a:cubicBezTo>
                    <a:pt x="135844" y="28355"/>
                    <a:pt x="135804" y="28349"/>
                    <a:pt x="135764" y="28349"/>
                  </a:cubicBezTo>
                  <a:cubicBezTo>
                    <a:pt x="135604" y="28349"/>
                    <a:pt x="135454" y="28449"/>
                    <a:pt x="135398" y="28609"/>
                  </a:cubicBezTo>
                  <a:cubicBezTo>
                    <a:pt x="135383" y="28656"/>
                    <a:pt x="133778" y="33141"/>
                    <a:pt x="126522" y="37308"/>
                  </a:cubicBezTo>
                  <a:cubicBezTo>
                    <a:pt x="126459" y="37267"/>
                    <a:pt x="126387" y="37245"/>
                    <a:pt x="126313" y="37245"/>
                  </a:cubicBezTo>
                  <a:cubicBezTo>
                    <a:pt x="126259" y="37245"/>
                    <a:pt x="126204" y="37256"/>
                    <a:pt x="126151" y="37281"/>
                  </a:cubicBezTo>
                  <a:cubicBezTo>
                    <a:pt x="126284" y="35854"/>
                    <a:pt x="127006" y="32690"/>
                    <a:pt x="130500" y="28418"/>
                  </a:cubicBezTo>
                  <a:cubicBezTo>
                    <a:pt x="134483" y="23550"/>
                    <a:pt x="139943" y="17911"/>
                    <a:pt x="141935" y="15882"/>
                  </a:cubicBezTo>
                  <a:close/>
                  <a:moveTo>
                    <a:pt x="80670" y="29297"/>
                  </a:moveTo>
                  <a:lnTo>
                    <a:pt x="80670" y="29297"/>
                  </a:lnTo>
                  <a:cubicBezTo>
                    <a:pt x="83391" y="29310"/>
                    <a:pt x="88996" y="29597"/>
                    <a:pt x="92596" y="31561"/>
                  </a:cubicBezTo>
                  <a:cubicBezTo>
                    <a:pt x="95232" y="32998"/>
                    <a:pt x="95910" y="34163"/>
                    <a:pt x="96695" y="35513"/>
                  </a:cubicBezTo>
                  <a:cubicBezTo>
                    <a:pt x="97384" y="36694"/>
                    <a:pt x="98165" y="38036"/>
                    <a:pt x="100314" y="39755"/>
                  </a:cubicBezTo>
                  <a:cubicBezTo>
                    <a:pt x="103408" y="42228"/>
                    <a:pt x="103208" y="44623"/>
                    <a:pt x="102976" y="47395"/>
                  </a:cubicBezTo>
                  <a:cubicBezTo>
                    <a:pt x="102905" y="48242"/>
                    <a:pt x="102832" y="49113"/>
                    <a:pt x="102855" y="50006"/>
                  </a:cubicBezTo>
                  <a:cubicBezTo>
                    <a:pt x="101691" y="47751"/>
                    <a:pt x="99277" y="43580"/>
                    <a:pt x="95796" y="40099"/>
                  </a:cubicBezTo>
                  <a:cubicBezTo>
                    <a:pt x="95721" y="40024"/>
                    <a:pt x="95623" y="39987"/>
                    <a:pt x="95525" y="39987"/>
                  </a:cubicBezTo>
                  <a:cubicBezTo>
                    <a:pt x="95427" y="39987"/>
                    <a:pt x="95329" y="40024"/>
                    <a:pt x="95254" y="40099"/>
                  </a:cubicBezTo>
                  <a:cubicBezTo>
                    <a:pt x="95102" y="40248"/>
                    <a:pt x="95104" y="40490"/>
                    <a:pt x="95254" y="40641"/>
                  </a:cubicBezTo>
                  <a:cubicBezTo>
                    <a:pt x="99138" y="44526"/>
                    <a:pt x="101670" y="49296"/>
                    <a:pt x="102574" y="51156"/>
                  </a:cubicBezTo>
                  <a:cubicBezTo>
                    <a:pt x="100547" y="50454"/>
                    <a:pt x="95301" y="48501"/>
                    <a:pt x="92101" y="46012"/>
                  </a:cubicBezTo>
                  <a:cubicBezTo>
                    <a:pt x="88886" y="43512"/>
                    <a:pt x="88863" y="43392"/>
                    <a:pt x="88258" y="40332"/>
                  </a:cubicBezTo>
                  <a:cubicBezTo>
                    <a:pt x="88110" y="39590"/>
                    <a:pt x="87931" y="38683"/>
                    <a:pt x="87667" y="37540"/>
                  </a:cubicBezTo>
                  <a:cubicBezTo>
                    <a:pt x="86652" y="33141"/>
                    <a:pt x="82816" y="30476"/>
                    <a:pt x="80670" y="29297"/>
                  </a:cubicBezTo>
                  <a:close/>
                  <a:moveTo>
                    <a:pt x="134919" y="45137"/>
                  </a:moveTo>
                  <a:cubicBezTo>
                    <a:pt x="135891" y="45137"/>
                    <a:pt x="136864" y="45345"/>
                    <a:pt x="137836" y="45761"/>
                  </a:cubicBezTo>
                  <a:cubicBezTo>
                    <a:pt x="143576" y="48220"/>
                    <a:pt x="150281" y="49790"/>
                    <a:pt x="153397" y="50442"/>
                  </a:cubicBezTo>
                  <a:cubicBezTo>
                    <a:pt x="150269" y="51187"/>
                    <a:pt x="143641" y="52852"/>
                    <a:pt x="139512" y="54503"/>
                  </a:cubicBezTo>
                  <a:cubicBezTo>
                    <a:pt x="138916" y="54741"/>
                    <a:pt x="138291" y="54840"/>
                    <a:pt x="137646" y="54840"/>
                  </a:cubicBezTo>
                  <a:cubicBezTo>
                    <a:pt x="136022" y="54840"/>
                    <a:pt x="134275" y="54212"/>
                    <a:pt x="132570" y="53599"/>
                  </a:cubicBezTo>
                  <a:cubicBezTo>
                    <a:pt x="130808" y="52965"/>
                    <a:pt x="129017" y="52322"/>
                    <a:pt x="127322" y="52322"/>
                  </a:cubicBezTo>
                  <a:cubicBezTo>
                    <a:pt x="126686" y="52322"/>
                    <a:pt x="126061" y="52412"/>
                    <a:pt x="125459" y="52628"/>
                  </a:cubicBezTo>
                  <a:cubicBezTo>
                    <a:pt x="126933" y="51885"/>
                    <a:pt x="131046" y="50109"/>
                    <a:pt x="137457" y="49682"/>
                  </a:cubicBezTo>
                  <a:cubicBezTo>
                    <a:pt x="137668" y="49668"/>
                    <a:pt x="137827" y="49485"/>
                    <a:pt x="137814" y="49274"/>
                  </a:cubicBezTo>
                  <a:cubicBezTo>
                    <a:pt x="137799" y="49074"/>
                    <a:pt x="137629" y="48915"/>
                    <a:pt x="137437" y="48915"/>
                  </a:cubicBezTo>
                  <a:cubicBezTo>
                    <a:pt x="137426" y="48915"/>
                    <a:pt x="137415" y="48916"/>
                    <a:pt x="137405" y="48917"/>
                  </a:cubicBezTo>
                  <a:cubicBezTo>
                    <a:pt x="131497" y="49310"/>
                    <a:pt x="127545" y="50792"/>
                    <a:pt x="125679" y="51663"/>
                  </a:cubicBezTo>
                  <a:cubicBezTo>
                    <a:pt x="126305" y="50703"/>
                    <a:pt x="127333" y="49295"/>
                    <a:pt x="128673" y="48038"/>
                  </a:cubicBezTo>
                  <a:cubicBezTo>
                    <a:pt x="130731" y="46106"/>
                    <a:pt x="132822" y="45137"/>
                    <a:pt x="134919" y="45137"/>
                  </a:cubicBezTo>
                  <a:close/>
                  <a:moveTo>
                    <a:pt x="24230" y="56144"/>
                  </a:moveTo>
                  <a:cubicBezTo>
                    <a:pt x="25693" y="57353"/>
                    <a:pt x="29278" y="60500"/>
                    <a:pt x="33466" y="65525"/>
                  </a:cubicBezTo>
                  <a:cubicBezTo>
                    <a:pt x="34161" y="66359"/>
                    <a:pt x="34749" y="67044"/>
                    <a:pt x="35249" y="67625"/>
                  </a:cubicBezTo>
                  <a:cubicBezTo>
                    <a:pt x="37998" y="70820"/>
                    <a:pt x="37998" y="70820"/>
                    <a:pt x="38649" y="76229"/>
                  </a:cubicBezTo>
                  <a:cubicBezTo>
                    <a:pt x="38809" y="77543"/>
                    <a:pt x="39003" y="79169"/>
                    <a:pt x="39284" y="81229"/>
                  </a:cubicBezTo>
                  <a:cubicBezTo>
                    <a:pt x="39448" y="82440"/>
                    <a:pt x="39705" y="83507"/>
                    <a:pt x="40032" y="84454"/>
                  </a:cubicBezTo>
                  <a:cubicBezTo>
                    <a:pt x="39768" y="84356"/>
                    <a:pt x="39453" y="84238"/>
                    <a:pt x="39099" y="84100"/>
                  </a:cubicBezTo>
                  <a:cubicBezTo>
                    <a:pt x="37749" y="83381"/>
                    <a:pt x="35839" y="81918"/>
                    <a:pt x="34089" y="78983"/>
                  </a:cubicBezTo>
                  <a:cubicBezTo>
                    <a:pt x="28637" y="69837"/>
                    <a:pt x="29663" y="66556"/>
                    <a:pt x="29672" y="66529"/>
                  </a:cubicBezTo>
                  <a:cubicBezTo>
                    <a:pt x="29746" y="66331"/>
                    <a:pt x="29646" y="66109"/>
                    <a:pt x="29448" y="66034"/>
                  </a:cubicBezTo>
                  <a:cubicBezTo>
                    <a:pt x="29403" y="66018"/>
                    <a:pt x="29358" y="66010"/>
                    <a:pt x="29313" y="66010"/>
                  </a:cubicBezTo>
                  <a:cubicBezTo>
                    <a:pt x="29158" y="66010"/>
                    <a:pt x="29012" y="66105"/>
                    <a:pt x="28954" y="66259"/>
                  </a:cubicBezTo>
                  <a:cubicBezTo>
                    <a:pt x="28901" y="66399"/>
                    <a:pt x="27731" y="69814"/>
                    <a:pt x="33431" y="79374"/>
                  </a:cubicBezTo>
                  <a:cubicBezTo>
                    <a:pt x="34329" y="80880"/>
                    <a:pt x="35266" y="82021"/>
                    <a:pt x="36157" y="82884"/>
                  </a:cubicBezTo>
                  <a:cubicBezTo>
                    <a:pt x="30651" y="80463"/>
                    <a:pt x="22515" y="76056"/>
                    <a:pt x="23572" y="71481"/>
                  </a:cubicBezTo>
                  <a:cubicBezTo>
                    <a:pt x="24922" y="65625"/>
                    <a:pt x="24458" y="58618"/>
                    <a:pt x="24230" y="56144"/>
                  </a:cubicBezTo>
                  <a:close/>
                  <a:moveTo>
                    <a:pt x="127089" y="68551"/>
                  </a:moveTo>
                  <a:cubicBezTo>
                    <a:pt x="127371" y="68551"/>
                    <a:pt x="127660" y="68560"/>
                    <a:pt x="127954" y="68580"/>
                  </a:cubicBezTo>
                  <a:cubicBezTo>
                    <a:pt x="135105" y="69057"/>
                    <a:pt x="144457" y="73317"/>
                    <a:pt x="146745" y="74404"/>
                  </a:cubicBezTo>
                  <a:cubicBezTo>
                    <a:pt x="146203" y="74858"/>
                    <a:pt x="145187" y="75662"/>
                    <a:pt x="143912" y="76473"/>
                  </a:cubicBezTo>
                  <a:cubicBezTo>
                    <a:pt x="143405" y="76793"/>
                    <a:pt x="142848" y="77121"/>
                    <a:pt x="142255" y="77432"/>
                  </a:cubicBezTo>
                  <a:cubicBezTo>
                    <a:pt x="141298" y="77250"/>
                    <a:pt x="140193" y="76463"/>
                    <a:pt x="138971" y="75591"/>
                  </a:cubicBezTo>
                  <a:cubicBezTo>
                    <a:pt x="137055" y="74224"/>
                    <a:pt x="134798" y="72615"/>
                    <a:pt x="132136" y="72615"/>
                  </a:cubicBezTo>
                  <a:cubicBezTo>
                    <a:pt x="131124" y="72615"/>
                    <a:pt x="130054" y="72848"/>
                    <a:pt x="128921" y="73414"/>
                  </a:cubicBezTo>
                  <a:cubicBezTo>
                    <a:pt x="126188" y="74781"/>
                    <a:pt x="124680" y="75762"/>
                    <a:pt x="123468" y="76552"/>
                  </a:cubicBezTo>
                  <a:cubicBezTo>
                    <a:pt x="121741" y="77677"/>
                    <a:pt x="120791" y="78298"/>
                    <a:pt x="117892" y="78941"/>
                  </a:cubicBezTo>
                  <a:cubicBezTo>
                    <a:pt x="113706" y="79872"/>
                    <a:pt x="111069" y="83715"/>
                    <a:pt x="110181" y="85218"/>
                  </a:cubicBezTo>
                  <a:cubicBezTo>
                    <a:pt x="109589" y="84146"/>
                    <a:pt x="108459" y="81730"/>
                    <a:pt x="109065" y="79781"/>
                  </a:cubicBezTo>
                  <a:cubicBezTo>
                    <a:pt x="109390" y="78736"/>
                    <a:pt x="110192" y="77950"/>
                    <a:pt x="111447" y="77448"/>
                  </a:cubicBezTo>
                  <a:cubicBezTo>
                    <a:pt x="113567" y="76601"/>
                    <a:pt x="115238" y="75097"/>
                    <a:pt x="117009" y="73504"/>
                  </a:cubicBezTo>
                  <a:cubicBezTo>
                    <a:pt x="119719" y="71066"/>
                    <a:pt x="122516" y="68551"/>
                    <a:pt x="127089" y="68551"/>
                  </a:cubicBezTo>
                  <a:close/>
                  <a:moveTo>
                    <a:pt x="132143" y="73383"/>
                  </a:moveTo>
                  <a:cubicBezTo>
                    <a:pt x="134556" y="73383"/>
                    <a:pt x="136634" y="74865"/>
                    <a:pt x="138527" y="76215"/>
                  </a:cubicBezTo>
                  <a:cubicBezTo>
                    <a:pt x="139495" y="76906"/>
                    <a:pt x="140397" y="77549"/>
                    <a:pt x="141257" y="77918"/>
                  </a:cubicBezTo>
                  <a:cubicBezTo>
                    <a:pt x="139793" y="78580"/>
                    <a:pt x="138179" y="79068"/>
                    <a:pt x="136610" y="79068"/>
                  </a:cubicBezTo>
                  <a:cubicBezTo>
                    <a:pt x="136162" y="79068"/>
                    <a:pt x="135718" y="79028"/>
                    <a:pt x="135282" y="78941"/>
                  </a:cubicBezTo>
                  <a:cubicBezTo>
                    <a:pt x="134479" y="78781"/>
                    <a:pt x="133657" y="78710"/>
                    <a:pt x="132831" y="78710"/>
                  </a:cubicBezTo>
                  <a:cubicBezTo>
                    <a:pt x="127680" y="78710"/>
                    <a:pt x="122406" y="81461"/>
                    <a:pt x="121098" y="82333"/>
                  </a:cubicBezTo>
                  <a:cubicBezTo>
                    <a:pt x="120697" y="82600"/>
                    <a:pt x="119570" y="82828"/>
                    <a:pt x="118264" y="83089"/>
                  </a:cubicBezTo>
                  <a:cubicBezTo>
                    <a:pt x="116080" y="83530"/>
                    <a:pt x="113245" y="84100"/>
                    <a:pt x="111008" y="85341"/>
                  </a:cubicBezTo>
                  <a:cubicBezTo>
                    <a:pt x="111985" y="83788"/>
                    <a:pt x="114434" y="80494"/>
                    <a:pt x="118058" y="79689"/>
                  </a:cubicBezTo>
                  <a:cubicBezTo>
                    <a:pt x="121093" y="79014"/>
                    <a:pt x="122145" y="78329"/>
                    <a:pt x="123887" y="77195"/>
                  </a:cubicBezTo>
                  <a:cubicBezTo>
                    <a:pt x="125081" y="76417"/>
                    <a:pt x="126569" y="75447"/>
                    <a:pt x="129264" y="74100"/>
                  </a:cubicBezTo>
                  <a:cubicBezTo>
                    <a:pt x="130276" y="73592"/>
                    <a:pt x="131233" y="73383"/>
                    <a:pt x="132143" y="73383"/>
                  </a:cubicBezTo>
                  <a:close/>
                  <a:moveTo>
                    <a:pt x="59810" y="59325"/>
                  </a:moveTo>
                  <a:lnTo>
                    <a:pt x="59810" y="59325"/>
                  </a:lnTo>
                  <a:cubicBezTo>
                    <a:pt x="57864" y="61522"/>
                    <a:pt x="53604" y="66951"/>
                    <a:pt x="54508" y="71471"/>
                  </a:cubicBezTo>
                  <a:cubicBezTo>
                    <a:pt x="55711" y="77486"/>
                    <a:pt x="54811" y="82045"/>
                    <a:pt x="51834" y="85022"/>
                  </a:cubicBezTo>
                  <a:cubicBezTo>
                    <a:pt x="49253" y="87603"/>
                    <a:pt x="46046" y="88675"/>
                    <a:pt x="44868" y="89000"/>
                  </a:cubicBezTo>
                  <a:cubicBezTo>
                    <a:pt x="45446" y="80907"/>
                    <a:pt x="51786" y="72827"/>
                    <a:pt x="51849" y="72747"/>
                  </a:cubicBezTo>
                  <a:cubicBezTo>
                    <a:pt x="51980" y="72581"/>
                    <a:pt x="51953" y="72340"/>
                    <a:pt x="51787" y="72210"/>
                  </a:cubicBezTo>
                  <a:cubicBezTo>
                    <a:pt x="51716" y="72153"/>
                    <a:pt x="51632" y="72126"/>
                    <a:pt x="51549" y="72126"/>
                  </a:cubicBezTo>
                  <a:cubicBezTo>
                    <a:pt x="51436" y="72126"/>
                    <a:pt x="51325" y="72176"/>
                    <a:pt x="51249" y="72272"/>
                  </a:cubicBezTo>
                  <a:cubicBezTo>
                    <a:pt x="50986" y="72602"/>
                    <a:pt x="44972" y="80268"/>
                    <a:pt x="44152" y="88399"/>
                  </a:cubicBezTo>
                  <a:cubicBezTo>
                    <a:pt x="43041" y="86726"/>
                    <a:pt x="40993" y="82800"/>
                    <a:pt x="42996" y="78792"/>
                  </a:cubicBezTo>
                  <a:cubicBezTo>
                    <a:pt x="44043" y="76700"/>
                    <a:pt x="44998" y="75422"/>
                    <a:pt x="45840" y="74295"/>
                  </a:cubicBezTo>
                  <a:cubicBezTo>
                    <a:pt x="47233" y="72431"/>
                    <a:pt x="48239" y="71084"/>
                    <a:pt x="48593" y="67543"/>
                  </a:cubicBezTo>
                  <a:cubicBezTo>
                    <a:pt x="48926" y="64216"/>
                    <a:pt x="50027" y="63921"/>
                    <a:pt x="51422" y="63549"/>
                  </a:cubicBezTo>
                  <a:cubicBezTo>
                    <a:pt x="52247" y="63327"/>
                    <a:pt x="53183" y="63076"/>
                    <a:pt x="54042" y="62217"/>
                  </a:cubicBezTo>
                  <a:cubicBezTo>
                    <a:pt x="55486" y="60773"/>
                    <a:pt x="58207" y="59801"/>
                    <a:pt x="59810" y="59325"/>
                  </a:cubicBezTo>
                  <a:close/>
                  <a:moveTo>
                    <a:pt x="36826" y="84015"/>
                  </a:moveTo>
                  <a:cubicBezTo>
                    <a:pt x="37534" y="84313"/>
                    <a:pt x="38185" y="84573"/>
                    <a:pt x="38738" y="84787"/>
                  </a:cubicBezTo>
                  <a:cubicBezTo>
                    <a:pt x="39473" y="85176"/>
                    <a:pt x="40066" y="85367"/>
                    <a:pt x="40426" y="85456"/>
                  </a:cubicBezTo>
                  <a:cubicBezTo>
                    <a:pt x="41936" y="88877"/>
                    <a:pt x="44508" y="90541"/>
                    <a:pt x="47123" y="92012"/>
                  </a:cubicBezTo>
                  <a:cubicBezTo>
                    <a:pt x="46384" y="91875"/>
                    <a:pt x="45457" y="91772"/>
                    <a:pt x="44332" y="91772"/>
                  </a:cubicBezTo>
                  <a:cubicBezTo>
                    <a:pt x="43765" y="91772"/>
                    <a:pt x="43149" y="91798"/>
                    <a:pt x="42481" y="91859"/>
                  </a:cubicBezTo>
                  <a:cubicBezTo>
                    <a:pt x="42324" y="91873"/>
                    <a:pt x="42170" y="91879"/>
                    <a:pt x="42020" y="91879"/>
                  </a:cubicBezTo>
                  <a:cubicBezTo>
                    <a:pt x="41135" y="91879"/>
                    <a:pt x="40355" y="91646"/>
                    <a:pt x="39657" y="91274"/>
                  </a:cubicBezTo>
                  <a:cubicBezTo>
                    <a:pt x="39909" y="91164"/>
                    <a:pt x="40049" y="90990"/>
                    <a:pt x="40110" y="90864"/>
                  </a:cubicBezTo>
                  <a:cubicBezTo>
                    <a:pt x="40770" y="89528"/>
                    <a:pt x="38038" y="85636"/>
                    <a:pt x="36826" y="84015"/>
                  </a:cubicBezTo>
                  <a:close/>
                  <a:moveTo>
                    <a:pt x="20905" y="90209"/>
                  </a:moveTo>
                  <a:cubicBezTo>
                    <a:pt x="21981" y="90209"/>
                    <a:pt x="23138" y="90281"/>
                    <a:pt x="24387" y="90455"/>
                  </a:cubicBezTo>
                  <a:cubicBezTo>
                    <a:pt x="30007" y="91233"/>
                    <a:pt x="31992" y="93870"/>
                    <a:pt x="32639" y="95170"/>
                  </a:cubicBezTo>
                  <a:cubicBezTo>
                    <a:pt x="29934" y="94254"/>
                    <a:pt x="26949" y="93965"/>
                    <a:pt x="24260" y="93965"/>
                  </a:cubicBezTo>
                  <a:cubicBezTo>
                    <a:pt x="19827" y="93965"/>
                    <a:pt x="16196" y="94751"/>
                    <a:pt x="15948" y="94807"/>
                  </a:cubicBezTo>
                  <a:cubicBezTo>
                    <a:pt x="15743" y="94852"/>
                    <a:pt x="15611" y="95056"/>
                    <a:pt x="15658" y="95263"/>
                  </a:cubicBezTo>
                  <a:cubicBezTo>
                    <a:pt x="15697" y="95442"/>
                    <a:pt x="15855" y="95563"/>
                    <a:pt x="16030" y="95563"/>
                  </a:cubicBezTo>
                  <a:cubicBezTo>
                    <a:pt x="16058" y="95563"/>
                    <a:pt x="16086" y="95560"/>
                    <a:pt x="16113" y="95554"/>
                  </a:cubicBezTo>
                  <a:cubicBezTo>
                    <a:pt x="16173" y="95541"/>
                    <a:pt x="19840" y="94748"/>
                    <a:pt x="24289" y="94748"/>
                  </a:cubicBezTo>
                  <a:cubicBezTo>
                    <a:pt x="26903" y="94748"/>
                    <a:pt x="29787" y="95022"/>
                    <a:pt x="32369" y="95888"/>
                  </a:cubicBezTo>
                  <a:cubicBezTo>
                    <a:pt x="29806" y="97262"/>
                    <a:pt x="21168" y="101670"/>
                    <a:pt x="15922" y="101670"/>
                  </a:cubicBezTo>
                  <a:cubicBezTo>
                    <a:pt x="15881" y="101670"/>
                    <a:pt x="15841" y="101670"/>
                    <a:pt x="15799" y="101668"/>
                  </a:cubicBezTo>
                  <a:cubicBezTo>
                    <a:pt x="10417" y="101596"/>
                    <a:pt x="2867" y="96580"/>
                    <a:pt x="1025" y="95297"/>
                  </a:cubicBezTo>
                  <a:cubicBezTo>
                    <a:pt x="2236" y="94385"/>
                    <a:pt x="5926" y="91785"/>
                    <a:pt x="8559" y="91785"/>
                  </a:cubicBezTo>
                  <a:cubicBezTo>
                    <a:pt x="8700" y="91785"/>
                    <a:pt x="8837" y="91792"/>
                    <a:pt x="8971" y="91808"/>
                  </a:cubicBezTo>
                  <a:cubicBezTo>
                    <a:pt x="9205" y="91835"/>
                    <a:pt x="9443" y="91848"/>
                    <a:pt x="9686" y="91848"/>
                  </a:cubicBezTo>
                  <a:cubicBezTo>
                    <a:pt x="10863" y="91848"/>
                    <a:pt x="12142" y="91550"/>
                    <a:pt x="13585" y="91216"/>
                  </a:cubicBezTo>
                  <a:cubicBezTo>
                    <a:pt x="15582" y="90755"/>
                    <a:pt x="17939" y="90209"/>
                    <a:pt x="20905" y="90209"/>
                  </a:cubicBezTo>
                  <a:close/>
                  <a:moveTo>
                    <a:pt x="68758" y="80692"/>
                  </a:moveTo>
                  <a:cubicBezTo>
                    <a:pt x="70073" y="83835"/>
                    <a:pt x="71221" y="85737"/>
                    <a:pt x="72158" y="87290"/>
                  </a:cubicBezTo>
                  <a:cubicBezTo>
                    <a:pt x="73490" y="89499"/>
                    <a:pt x="74454" y="91095"/>
                    <a:pt x="75073" y="94807"/>
                  </a:cubicBezTo>
                  <a:cubicBezTo>
                    <a:pt x="75947" y="100046"/>
                    <a:pt x="74343" y="102815"/>
                    <a:pt x="73718" y="103663"/>
                  </a:cubicBezTo>
                  <a:cubicBezTo>
                    <a:pt x="70689" y="101136"/>
                    <a:pt x="70679" y="92644"/>
                    <a:pt x="70679" y="92556"/>
                  </a:cubicBezTo>
                  <a:cubicBezTo>
                    <a:pt x="70681" y="92343"/>
                    <a:pt x="70510" y="92172"/>
                    <a:pt x="70298" y="92171"/>
                  </a:cubicBezTo>
                  <a:lnTo>
                    <a:pt x="70296" y="92171"/>
                  </a:lnTo>
                  <a:cubicBezTo>
                    <a:pt x="70086" y="92171"/>
                    <a:pt x="69915" y="92341"/>
                    <a:pt x="69914" y="92552"/>
                  </a:cubicBezTo>
                  <a:cubicBezTo>
                    <a:pt x="69912" y="92922"/>
                    <a:pt x="69925" y="101253"/>
                    <a:pt x="73102" y="104137"/>
                  </a:cubicBezTo>
                  <a:cubicBezTo>
                    <a:pt x="73024" y="104153"/>
                    <a:pt x="72939" y="104164"/>
                    <a:pt x="72834" y="104164"/>
                  </a:cubicBezTo>
                  <a:cubicBezTo>
                    <a:pt x="72097" y="104141"/>
                    <a:pt x="70414" y="103508"/>
                    <a:pt x="67418" y="99515"/>
                  </a:cubicBezTo>
                  <a:cubicBezTo>
                    <a:pt x="63299" y="94023"/>
                    <a:pt x="67452" y="83624"/>
                    <a:pt x="68758" y="80692"/>
                  </a:cubicBezTo>
                  <a:close/>
                  <a:moveTo>
                    <a:pt x="46012" y="104863"/>
                  </a:moveTo>
                  <a:cubicBezTo>
                    <a:pt x="49504" y="104863"/>
                    <a:pt x="53229" y="105353"/>
                    <a:pt x="57016" y="107662"/>
                  </a:cubicBezTo>
                  <a:cubicBezTo>
                    <a:pt x="55848" y="107603"/>
                    <a:pt x="54646" y="107567"/>
                    <a:pt x="53445" y="107567"/>
                  </a:cubicBezTo>
                  <a:cubicBezTo>
                    <a:pt x="49865" y="107567"/>
                    <a:pt x="46293" y="107883"/>
                    <a:pt x="43636" y="108833"/>
                  </a:cubicBezTo>
                  <a:cubicBezTo>
                    <a:pt x="43437" y="108905"/>
                    <a:pt x="43334" y="109123"/>
                    <a:pt x="43403" y="109322"/>
                  </a:cubicBezTo>
                  <a:cubicBezTo>
                    <a:pt x="43461" y="109478"/>
                    <a:pt x="43607" y="109577"/>
                    <a:pt x="43765" y="109577"/>
                  </a:cubicBezTo>
                  <a:cubicBezTo>
                    <a:pt x="43807" y="109577"/>
                    <a:pt x="43850" y="109570"/>
                    <a:pt x="43893" y="109554"/>
                  </a:cubicBezTo>
                  <a:cubicBezTo>
                    <a:pt x="46427" y="108649"/>
                    <a:pt x="49888" y="108347"/>
                    <a:pt x="53383" y="108347"/>
                  </a:cubicBezTo>
                  <a:cubicBezTo>
                    <a:pt x="54928" y="108347"/>
                    <a:pt x="56479" y="108406"/>
                    <a:pt x="57959" y="108498"/>
                  </a:cubicBezTo>
                  <a:cubicBezTo>
                    <a:pt x="57909" y="108983"/>
                    <a:pt x="57709" y="109851"/>
                    <a:pt x="56952" y="110672"/>
                  </a:cubicBezTo>
                  <a:cubicBezTo>
                    <a:pt x="55712" y="112020"/>
                    <a:pt x="53519" y="112704"/>
                    <a:pt x="50435" y="112704"/>
                  </a:cubicBezTo>
                  <a:cubicBezTo>
                    <a:pt x="41968" y="112704"/>
                    <a:pt x="39294" y="112262"/>
                    <a:pt x="33868" y="110635"/>
                  </a:cubicBezTo>
                  <a:cubicBezTo>
                    <a:pt x="30409" y="109598"/>
                    <a:pt x="27605" y="109354"/>
                    <a:pt x="25938" y="109322"/>
                  </a:cubicBezTo>
                  <a:cubicBezTo>
                    <a:pt x="28669" y="107933"/>
                    <a:pt x="34684" y="105130"/>
                    <a:pt x="38761" y="105130"/>
                  </a:cubicBezTo>
                  <a:cubicBezTo>
                    <a:pt x="39841" y="105130"/>
                    <a:pt x="40957" y="105068"/>
                    <a:pt x="42137" y="105003"/>
                  </a:cubicBezTo>
                  <a:cubicBezTo>
                    <a:pt x="43389" y="104934"/>
                    <a:pt x="44684" y="104863"/>
                    <a:pt x="46012" y="104863"/>
                  </a:cubicBezTo>
                  <a:close/>
                  <a:moveTo>
                    <a:pt x="197288" y="100968"/>
                  </a:moveTo>
                  <a:cubicBezTo>
                    <a:pt x="197675" y="100968"/>
                    <a:pt x="198014" y="100980"/>
                    <a:pt x="198295" y="100997"/>
                  </a:cubicBezTo>
                  <a:cubicBezTo>
                    <a:pt x="196420" y="102703"/>
                    <a:pt x="190894" y="107793"/>
                    <a:pt x="187615" y="111372"/>
                  </a:cubicBezTo>
                  <a:cubicBezTo>
                    <a:pt x="184266" y="115024"/>
                    <a:pt x="179261" y="115264"/>
                    <a:pt x="177980" y="115264"/>
                  </a:cubicBezTo>
                  <a:cubicBezTo>
                    <a:pt x="177794" y="115264"/>
                    <a:pt x="177687" y="115259"/>
                    <a:pt x="177674" y="115259"/>
                  </a:cubicBezTo>
                  <a:lnTo>
                    <a:pt x="169746" y="115593"/>
                  </a:lnTo>
                  <a:cubicBezTo>
                    <a:pt x="169748" y="115591"/>
                    <a:pt x="169751" y="115587"/>
                    <a:pt x="169752" y="115585"/>
                  </a:cubicBezTo>
                  <a:cubicBezTo>
                    <a:pt x="176985" y="111797"/>
                    <a:pt x="185123" y="108487"/>
                    <a:pt x="185242" y="108439"/>
                  </a:cubicBezTo>
                  <a:cubicBezTo>
                    <a:pt x="185438" y="108359"/>
                    <a:pt x="185532" y="108136"/>
                    <a:pt x="185453" y="107939"/>
                  </a:cubicBezTo>
                  <a:cubicBezTo>
                    <a:pt x="185392" y="107790"/>
                    <a:pt x="185248" y="107701"/>
                    <a:pt x="185096" y="107701"/>
                  </a:cubicBezTo>
                  <a:cubicBezTo>
                    <a:pt x="185048" y="107701"/>
                    <a:pt x="185000" y="107710"/>
                    <a:pt x="184953" y="107728"/>
                  </a:cubicBezTo>
                  <a:cubicBezTo>
                    <a:pt x="184494" y="107915"/>
                    <a:pt x="177386" y="110807"/>
                    <a:pt x="170589" y="114278"/>
                  </a:cubicBezTo>
                  <a:cubicBezTo>
                    <a:pt x="172159" y="111902"/>
                    <a:pt x="175035" y="107906"/>
                    <a:pt x="177921" y="105742"/>
                  </a:cubicBezTo>
                  <a:cubicBezTo>
                    <a:pt x="180253" y="103993"/>
                    <a:pt x="182628" y="103857"/>
                    <a:pt x="184925" y="103725"/>
                  </a:cubicBezTo>
                  <a:cubicBezTo>
                    <a:pt x="186815" y="103618"/>
                    <a:pt x="188768" y="103506"/>
                    <a:pt x="190631" y="102491"/>
                  </a:cubicBezTo>
                  <a:cubicBezTo>
                    <a:pt x="192964" y="101219"/>
                    <a:pt x="195580" y="100968"/>
                    <a:pt x="197288" y="100968"/>
                  </a:cubicBezTo>
                  <a:close/>
                  <a:moveTo>
                    <a:pt x="165075" y="84422"/>
                  </a:moveTo>
                  <a:lnTo>
                    <a:pt x="165075" y="84422"/>
                  </a:lnTo>
                  <a:cubicBezTo>
                    <a:pt x="164969" y="86834"/>
                    <a:pt x="164703" y="93260"/>
                    <a:pt x="164703" y="97243"/>
                  </a:cubicBezTo>
                  <a:cubicBezTo>
                    <a:pt x="164703" y="102177"/>
                    <a:pt x="164703" y="108316"/>
                    <a:pt x="160677" y="111537"/>
                  </a:cubicBezTo>
                  <a:cubicBezTo>
                    <a:pt x="157205" y="114314"/>
                    <a:pt x="150871" y="117128"/>
                    <a:pt x="149011" y="117924"/>
                  </a:cubicBezTo>
                  <a:cubicBezTo>
                    <a:pt x="149733" y="117047"/>
                    <a:pt x="150477" y="115942"/>
                    <a:pt x="151248" y="114519"/>
                  </a:cubicBezTo>
                  <a:cubicBezTo>
                    <a:pt x="156614" y="104612"/>
                    <a:pt x="159160" y="98703"/>
                    <a:pt x="159184" y="98646"/>
                  </a:cubicBezTo>
                  <a:cubicBezTo>
                    <a:pt x="159267" y="98451"/>
                    <a:pt x="159177" y="98227"/>
                    <a:pt x="158984" y="98143"/>
                  </a:cubicBezTo>
                  <a:cubicBezTo>
                    <a:pt x="158934" y="98121"/>
                    <a:pt x="158883" y="98111"/>
                    <a:pt x="158832" y="98111"/>
                  </a:cubicBezTo>
                  <a:cubicBezTo>
                    <a:pt x="158684" y="98111"/>
                    <a:pt x="158543" y="98198"/>
                    <a:pt x="158481" y="98343"/>
                  </a:cubicBezTo>
                  <a:cubicBezTo>
                    <a:pt x="158455" y="98401"/>
                    <a:pt x="155922" y="104282"/>
                    <a:pt x="150574" y="114154"/>
                  </a:cubicBezTo>
                  <a:cubicBezTo>
                    <a:pt x="149877" y="115441"/>
                    <a:pt x="149212" y="116448"/>
                    <a:pt x="148569" y="117256"/>
                  </a:cubicBezTo>
                  <a:cubicBezTo>
                    <a:pt x="147930" y="115139"/>
                    <a:pt x="147065" y="110072"/>
                    <a:pt x="150416" y="103675"/>
                  </a:cubicBezTo>
                  <a:cubicBezTo>
                    <a:pt x="153082" y="98587"/>
                    <a:pt x="155715" y="96091"/>
                    <a:pt x="157832" y="94084"/>
                  </a:cubicBezTo>
                  <a:cubicBezTo>
                    <a:pt x="159349" y="92646"/>
                    <a:pt x="160548" y="91512"/>
                    <a:pt x="161267" y="89895"/>
                  </a:cubicBezTo>
                  <a:cubicBezTo>
                    <a:pt x="162395" y="87357"/>
                    <a:pt x="164128" y="85385"/>
                    <a:pt x="165075" y="84422"/>
                  </a:cubicBezTo>
                  <a:close/>
                  <a:moveTo>
                    <a:pt x="166378" y="125662"/>
                  </a:moveTo>
                  <a:cubicBezTo>
                    <a:pt x="167366" y="125662"/>
                    <a:pt x="168312" y="125769"/>
                    <a:pt x="169106" y="125859"/>
                  </a:cubicBezTo>
                  <a:cubicBezTo>
                    <a:pt x="169662" y="125923"/>
                    <a:pt x="170140" y="125977"/>
                    <a:pt x="170505" y="125977"/>
                  </a:cubicBezTo>
                  <a:cubicBezTo>
                    <a:pt x="170886" y="125977"/>
                    <a:pt x="171329" y="125955"/>
                    <a:pt x="171819" y="125932"/>
                  </a:cubicBezTo>
                  <a:cubicBezTo>
                    <a:pt x="172392" y="125904"/>
                    <a:pt x="173041" y="125872"/>
                    <a:pt x="173724" y="125872"/>
                  </a:cubicBezTo>
                  <a:cubicBezTo>
                    <a:pt x="174943" y="125872"/>
                    <a:pt x="176272" y="125973"/>
                    <a:pt x="177472" y="126374"/>
                  </a:cubicBezTo>
                  <a:cubicBezTo>
                    <a:pt x="179310" y="126987"/>
                    <a:pt x="183066" y="129259"/>
                    <a:pt x="184805" y="130340"/>
                  </a:cubicBezTo>
                  <a:cubicBezTo>
                    <a:pt x="182595" y="130587"/>
                    <a:pt x="177401" y="131149"/>
                    <a:pt x="172981" y="131466"/>
                  </a:cubicBezTo>
                  <a:cubicBezTo>
                    <a:pt x="172769" y="131481"/>
                    <a:pt x="172557" y="131489"/>
                    <a:pt x="172346" y="131489"/>
                  </a:cubicBezTo>
                  <a:cubicBezTo>
                    <a:pt x="168357" y="131489"/>
                    <a:pt x="164420" y="128821"/>
                    <a:pt x="162618" y="127414"/>
                  </a:cubicBezTo>
                  <a:lnTo>
                    <a:pt x="162618" y="127414"/>
                  </a:lnTo>
                  <a:cubicBezTo>
                    <a:pt x="165374" y="128038"/>
                    <a:pt x="168353" y="128506"/>
                    <a:pt x="171089" y="128506"/>
                  </a:cubicBezTo>
                  <a:cubicBezTo>
                    <a:pt x="171462" y="128506"/>
                    <a:pt x="171830" y="128497"/>
                    <a:pt x="172193" y="128478"/>
                  </a:cubicBezTo>
                  <a:cubicBezTo>
                    <a:pt x="172406" y="128467"/>
                    <a:pt x="172567" y="128287"/>
                    <a:pt x="172557" y="128076"/>
                  </a:cubicBezTo>
                  <a:cubicBezTo>
                    <a:pt x="172547" y="127876"/>
                    <a:pt x="172382" y="127713"/>
                    <a:pt x="172189" y="127713"/>
                  </a:cubicBezTo>
                  <a:cubicBezTo>
                    <a:pt x="172179" y="127713"/>
                    <a:pt x="172168" y="127714"/>
                    <a:pt x="172157" y="127715"/>
                  </a:cubicBezTo>
                  <a:cubicBezTo>
                    <a:pt x="171811" y="127732"/>
                    <a:pt x="171460" y="127740"/>
                    <a:pt x="171105" y="127740"/>
                  </a:cubicBezTo>
                  <a:cubicBezTo>
                    <a:pt x="168290" y="127740"/>
                    <a:pt x="165205" y="127233"/>
                    <a:pt x="162381" y="126573"/>
                  </a:cubicBezTo>
                  <a:cubicBezTo>
                    <a:pt x="163604" y="125861"/>
                    <a:pt x="165030" y="125662"/>
                    <a:pt x="166378" y="125662"/>
                  </a:cubicBezTo>
                  <a:close/>
                  <a:moveTo>
                    <a:pt x="129076" y="102086"/>
                  </a:moveTo>
                  <a:cubicBezTo>
                    <a:pt x="129770" y="103994"/>
                    <a:pt x="131974" y="110615"/>
                    <a:pt x="130943" y="115084"/>
                  </a:cubicBezTo>
                  <a:cubicBezTo>
                    <a:pt x="130480" y="117083"/>
                    <a:pt x="130410" y="119094"/>
                    <a:pt x="130347" y="120868"/>
                  </a:cubicBezTo>
                  <a:cubicBezTo>
                    <a:pt x="130237" y="123944"/>
                    <a:pt x="130150" y="126372"/>
                    <a:pt x="128227" y="127334"/>
                  </a:cubicBezTo>
                  <a:cubicBezTo>
                    <a:pt x="126613" y="128142"/>
                    <a:pt x="124643" y="129503"/>
                    <a:pt x="123013" y="130714"/>
                  </a:cubicBezTo>
                  <a:cubicBezTo>
                    <a:pt x="125673" y="125481"/>
                    <a:pt x="125459" y="116472"/>
                    <a:pt x="125445" y="115992"/>
                  </a:cubicBezTo>
                  <a:cubicBezTo>
                    <a:pt x="125440" y="115781"/>
                    <a:pt x="125266" y="115631"/>
                    <a:pt x="125050" y="115620"/>
                  </a:cubicBezTo>
                  <a:cubicBezTo>
                    <a:pt x="124839" y="115627"/>
                    <a:pt x="124673" y="115803"/>
                    <a:pt x="124679" y="116014"/>
                  </a:cubicBezTo>
                  <a:cubicBezTo>
                    <a:pt x="124683" y="116145"/>
                    <a:pt x="124967" y="127844"/>
                    <a:pt x="121191" y="132108"/>
                  </a:cubicBezTo>
                  <a:cubicBezTo>
                    <a:pt x="120942" y="132305"/>
                    <a:pt x="120720" y="132483"/>
                    <a:pt x="120530" y="132636"/>
                  </a:cubicBezTo>
                  <a:cubicBezTo>
                    <a:pt x="120659" y="130764"/>
                    <a:pt x="120691" y="126419"/>
                    <a:pt x="118733" y="122503"/>
                  </a:cubicBezTo>
                  <a:cubicBezTo>
                    <a:pt x="116438" y="117912"/>
                    <a:pt x="121619" y="109397"/>
                    <a:pt x="122025" y="108745"/>
                  </a:cubicBezTo>
                  <a:lnTo>
                    <a:pt x="129076" y="102086"/>
                  </a:lnTo>
                  <a:close/>
                  <a:moveTo>
                    <a:pt x="110725" y="0"/>
                  </a:moveTo>
                  <a:cubicBezTo>
                    <a:pt x="110594" y="0"/>
                    <a:pt x="110474" y="86"/>
                    <a:pt x="110410" y="203"/>
                  </a:cubicBezTo>
                  <a:cubicBezTo>
                    <a:pt x="110371" y="276"/>
                    <a:pt x="106478" y="7549"/>
                    <a:pt x="104817" y="14189"/>
                  </a:cubicBezTo>
                  <a:cubicBezTo>
                    <a:pt x="103356" y="20032"/>
                    <a:pt x="106791" y="27313"/>
                    <a:pt x="109297" y="32629"/>
                  </a:cubicBezTo>
                  <a:cubicBezTo>
                    <a:pt x="109575" y="33219"/>
                    <a:pt x="109830" y="33766"/>
                    <a:pt x="110072" y="34292"/>
                  </a:cubicBezTo>
                  <a:cubicBezTo>
                    <a:pt x="108490" y="41830"/>
                    <a:pt x="111356" y="54913"/>
                    <a:pt x="111486" y="55498"/>
                  </a:cubicBezTo>
                  <a:cubicBezTo>
                    <a:pt x="111503" y="55569"/>
                    <a:pt x="111539" y="55629"/>
                    <a:pt x="111587" y="55676"/>
                  </a:cubicBezTo>
                  <a:cubicBezTo>
                    <a:pt x="110204" y="58331"/>
                    <a:pt x="108862" y="61126"/>
                    <a:pt x="107556" y="63986"/>
                  </a:cubicBezTo>
                  <a:cubicBezTo>
                    <a:pt x="106934" y="59662"/>
                    <a:pt x="105885" y="57195"/>
                    <a:pt x="105019" y="55162"/>
                  </a:cubicBezTo>
                  <a:cubicBezTo>
                    <a:pt x="104368" y="53632"/>
                    <a:pt x="103854" y="52423"/>
                    <a:pt x="103678" y="50845"/>
                  </a:cubicBezTo>
                  <a:cubicBezTo>
                    <a:pt x="103551" y="49695"/>
                    <a:pt x="103646" y="48557"/>
                    <a:pt x="103738" y="47460"/>
                  </a:cubicBezTo>
                  <a:cubicBezTo>
                    <a:pt x="103967" y="44720"/>
                    <a:pt x="104205" y="41888"/>
                    <a:pt x="100792" y="39157"/>
                  </a:cubicBezTo>
                  <a:cubicBezTo>
                    <a:pt x="98756" y="37528"/>
                    <a:pt x="98045" y="36307"/>
                    <a:pt x="97358" y="35128"/>
                  </a:cubicBezTo>
                  <a:cubicBezTo>
                    <a:pt x="96549" y="33740"/>
                    <a:pt x="95786" y="32428"/>
                    <a:pt x="92964" y="30888"/>
                  </a:cubicBezTo>
                  <a:cubicBezTo>
                    <a:pt x="89126" y="28797"/>
                    <a:pt x="83322" y="28525"/>
                    <a:pt x="80576" y="28525"/>
                  </a:cubicBezTo>
                  <a:cubicBezTo>
                    <a:pt x="79696" y="28525"/>
                    <a:pt x="79130" y="28553"/>
                    <a:pt x="79044" y="28558"/>
                  </a:cubicBezTo>
                  <a:cubicBezTo>
                    <a:pt x="78863" y="28568"/>
                    <a:pt x="78715" y="28700"/>
                    <a:pt x="78685" y="28877"/>
                  </a:cubicBezTo>
                  <a:cubicBezTo>
                    <a:pt x="78656" y="29054"/>
                    <a:pt x="78754" y="29228"/>
                    <a:pt x="78920" y="29294"/>
                  </a:cubicBezTo>
                  <a:cubicBezTo>
                    <a:pt x="78986" y="29322"/>
                    <a:pt x="85611" y="32038"/>
                    <a:pt x="86920" y="37712"/>
                  </a:cubicBezTo>
                  <a:cubicBezTo>
                    <a:pt x="87181" y="38845"/>
                    <a:pt x="87359" y="39745"/>
                    <a:pt x="87505" y="40481"/>
                  </a:cubicBezTo>
                  <a:cubicBezTo>
                    <a:pt x="88138" y="43678"/>
                    <a:pt x="88189" y="43939"/>
                    <a:pt x="91631" y="46616"/>
                  </a:cubicBezTo>
                  <a:cubicBezTo>
                    <a:pt x="95608" y="49709"/>
                    <a:pt x="102383" y="51912"/>
                    <a:pt x="103126" y="52148"/>
                  </a:cubicBezTo>
                  <a:cubicBezTo>
                    <a:pt x="103395" y="53298"/>
                    <a:pt x="103830" y="54321"/>
                    <a:pt x="104315" y="55461"/>
                  </a:cubicBezTo>
                  <a:cubicBezTo>
                    <a:pt x="105240" y="57633"/>
                    <a:pt x="106379" y="60319"/>
                    <a:pt x="106954" y="65314"/>
                  </a:cubicBezTo>
                  <a:cubicBezTo>
                    <a:pt x="106284" y="66804"/>
                    <a:pt x="105624" y="68308"/>
                    <a:pt x="104971" y="69816"/>
                  </a:cubicBezTo>
                  <a:cubicBezTo>
                    <a:pt x="104662" y="69979"/>
                    <a:pt x="104479" y="70073"/>
                    <a:pt x="104463" y="70080"/>
                  </a:cubicBezTo>
                  <a:cubicBezTo>
                    <a:pt x="104274" y="70175"/>
                    <a:pt x="104198" y="70404"/>
                    <a:pt x="104292" y="70595"/>
                  </a:cubicBezTo>
                  <a:cubicBezTo>
                    <a:pt x="104346" y="70701"/>
                    <a:pt x="104446" y="70758"/>
                    <a:pt x="104553" y="70784"/>
                  </a:cubicBezTo>
                  <a:cubicBezTo>
                    <a:pt x="103729" y="72697"/>
                    <a:pt x="102919" y="74610"/>
                    <a:pt x="102121" y="76501"/>
                  </a:cubicBezTo>
                  <a:cubicBezTo>
                    <a:pt x="101936" y="74817"/>
                    <a:pt x="101086" y="72075"/>
                    <a:pt x="100083" y="69271"/>
                  </a:cubicBezTo>
                  <a:cubicBezTo>
                    <a:pt x="100130" y="69267"/>
                    <a:pt x="100176" y="69260"/>
                    <a:pt x="100218" y="69240"/>
                  </a:cubicBezTo>
                  <a:cubicBezTo>
                    <a:pt x="100432" y="69132"/>
                    <a:pt x="105432" y="66596"/>
                    <a:pt x="105432" y="63477"/>
                  </a:cubicBezTo>
                  <a:cubicBezTo>
                    <a:pt x="105432" y="63264"/>
                    <a:pt x="105261" y="63093"/>
                    <a:pt x="105050" y="63093"/>
                  </a:cubicBezTo>
                  <a:cubicBezTo>
                    <a:pt x="104838" y="63093"/>
                    <a:pt x="104667" y="63264"/>
                    <a:pt x="104667" y="63477"/>
                  </a:cubicBezTo>
                  <a:cubicBezTo>
                    <a:pt x="104667" y="65471"/>
                    <a:pt x="101973" y="67329"/>
                    <a:pt x="100625" y="68135"/>
                  </a:cubicBezTo>
                  <a:cubicBezTo>
                    <a:pt x="101147" y="65921"/>
                    <a:pt x="102441" y="60088"/>
                    <a:pt x="102092" y="57994"/>
                  </a:cubicBezTo>
                  <a:cubicBezTo>
                    <a:pt x="102061" y="57807"/>
                    <a:pt x="101902" y="57673"/>
                    <a:pt x="101714" y="57673"/>
                  </a:cubicBezTo>
                  <a:cubicBezTo>
                    <a:pt x="101693" y="57673"/>
                    <a:pt x="101672" y="57675"/>
                    <a:pt x="101650" y="57678"/>
                  </a:cubicBezTo>
                  <a:cubicBezTo>
                    <a:pt x="101443" y="57715"/>
                    <a:pt x="101301" y="57911"/>
                    <a:pt x="101335" y="58120"/>
                  </a:cubicBezTo>
                  <a:cubicBezTo>
                    <a:pt x="101684" y="60211"/>
                    <a:pt x="100172" y="66742"/>
                    <a:pt x="99769" y="68411"/>
                  </a:cubicBezTo>
                  <a:cubicBezTo>
                    <a:pt x="99571" y="67874"/>
                    <a:pt x="99371" y="67337"/>
                    <a:pt x="99171" y="66810"/>
                  </a:cubicBezTo>
                  <a:cubicBezTo>
                    <a:pt x="99171" y="66714"/>
                    <a:pt x="99136" y="66627"/>
                    <a:pt x="99073" y="66558"/>
                  </a:cubicBezTo>
                  <a:cubicBezTo>
                    <a:pt x="97787" y="63201"/>
                    <a:pt x="96521" y="60250"/>
                    <a:pt x="96228" y="59572"/>
                  </a:cubicBezTo>
                  <a:cubicBezTo>
                    <a:pt x="96166" y="59428"/>
                    <a:pt x="96025" y="59341"/>
                    <a:pt x="95877" y="59341"/>
                  </a:cubicBezTo>
                  <a:cubicBezTo>
                    <a:pt x="95826" y="59341"/>
                    <a:pt x="95775" y="59351"/>
                    <a:pt x="95725" y="59373"/>
                  </a:cubicBezTo>
                  <a:cubicBezTo>
                    <a:pt x="95531" y="59457"/>
                    <a:pt x="95442" y="59683"/>
                    <a:pt x="95526" y="59877"/>
                  </a:cubicBezTo>
                  <a:cubicBezTo>
                    <a:pt x="96327" y="61727"/>
                    <a:pt x="97224" y="63905"/>
                    <a:pt x="98072" y="66094"/>
                  </a:cubicBezTo>
                  <a:cubicBezTo>
                    <a:pt x="96498" y="65154"/>
                    <a:pt x="94450" y="62636"/>
                    <a:pt x="93685" y="61583"/>
                  </a:cubicBezTo>
                  <a:cubicBezTo>
                    <a:pt x="93611" y="61480"/>
                    <a:pt x="93494" y="61425"/>
                    <a:pt x="93376" y="61425"/>
                  </a:cubicBezTo>
                  <a:cubicBezTo>
                    <a:pt x="93297" y="61425"/>
                    <a:pt x="93218" y="61449"/>
                    <a:pt x="93150" y="61499"/>
                  </a:cubicBezTo>
                  <a:cubicBezTo>
                    <a:pt x="92979" y="61624"/>
                    <a:pt x="92942" y="61863"/>
                    <a:pt x="93066" y="62034"/>
                  </a:cubicBezTo>
                  <a:cubicBezTo>
                    <a:pt x="93200" y="62219"/>
                    <a:pt x="96267" y="66400"/>
                    <a:pt x="98464" y="67110"/>
                  </a:cubicBezTo>
                  <a:cubicBezTo>
                    <a:pt x="99023" y="68583"/>
                    <a:pt x="99549" y="70034"/>
                    <a:pt x="99999" y="71374"/>
                  </a:cubicBezTo>
                  <a:cubicBezTo>
                    <a:pt x="98297" y="71023"/>
                    <a:pt x="95478" y="69005"/>
                    <a:pt x="94449" y="68181"/>
                  </a:cubicBezTo>
                  <a:cubicBezTo>
                    <a:pt x="94378" y="68125"/>
                    <a:pt x="94293" y="68098"/>
                    <a:pt x="94209" y="68098"/>
                  </a:cubicBezTo>
                  <a:cubicBezTo>
                    <a:pt x="94097" y="68098"/>
                    <a:pt x="93986" y="68147"/>
                    <a:pt x="93911" y="68242"/>
                  </a:cubicBezTo>
                  <a:cubicBezTo>
                    <a:pt x="93779" y="68407"/>
                    <a:pt x="93806" y="68648"/>
                    <a:pt x="93971" y="68781"/>
                  </a:cubicBezTo>
                  <a:cubicBezTo>
                    <a:pt x="94140" y="68916"/>
                    <a:pt x="98031" y="72005"/>
                    <a:pt x="100266" y="72182"/>
                  </a:cubicBezTo>
                  <a:cubicBezTo>
                    <a:pt x="101102" y="74776"/>
                    <a:pt x="101587" y="76823"/>
                    <a:pt x="101351" y="77531"/>
                  </a:cubicBezTo>
                  <a:cubicBezTo>
                    <a:pt x="101295" y="77697"/>
                    <a:pt x="101365" y="77870"/>
                    <a:pt x="101503" y="77964"/>
                  </a:cubicBezTo>
                  <a:cubicBezTo>
                    <a:pt x="97760" y="86841"/>
                    <a:pt x="94225" y="95222"/>
                    <a:pt x="90975" y="99949"/>
                  </a:cubicBezTo>
                  <a:cubicBezTo>
                    <a:pt x="89605" y="101942"/>
                    <a:pt x="88307" y="104373"/>
                    <a:pt x="87064" y="107138"/>
                  </a:cubicBezTo>
                  <a:cubicBezTo>
                    <a:pt x="87026" y="105191"/>
                    <a:pt x="86927" y="102504"/>
                    <a:pt x="86676" y="101400"/>
                  </a:cubicBezTo>
                  <a:lnTo>
                    <a:pt x="87503" y="93536"/>
                  </a:lnTo>
                  <a:cubicBezTo>
                    <a:pt x="87525" y="93325"/>
                    <a:pt x="87374" y="93137"/>
                    <a:pt x="87164" y="93115"/>
                  </a:cubicBezTo>
                  <a:cubicBezTo>
                    <a:pt x="87150" y="93114"/>
                    <a:pt x="87137" y="93113"/>
                    <a:pt x="87124" y="93113"/>
                  </a:cubicBezTo>
                  <a:cubicBezTo>
                    <a:pt x="86928" y="93113"/>
                    <a:pt x="86764" y="93259"/>
                    <a:pt x="86743" y="93455"/>
                  </a:cubicBezTo>
                  <a:lnTo>
                    <a:pt x="86049" y="100051"/>
                  </a:lnTo>
                  <a:cubicBezTo>
                    <a:pt x="84683" y="97795"/>
                    <a:pt x="81583" y="94156"/>
                    <a:pt x="81162" y="93664"/>
                  </a:cubicBezTo>
                  <a:cubicBezTo>
                    <a:pt x="81086" y="93576"/>
                    <a:pt x="80979" y="93531"/>
                    <a:pt x="80871" y="93531"/>
                  </a:cubicBezTo>
                  <a:cubicBezTo>
                    <a:pt x="80783" y="93531"/>
                    <a:pt x="80694" y="93561"/>
                    <a:pt x="80621" y="93622"/>
                  </a:cubicBezTo>
                  <a:cubicBezTo>
                    <a:pt x="80461" y="93760"/>
                    <a:pt x="80443" y="94001"/>
                    <a:pt x="80579" y="94163"/>
                  </a:cubicBezTo>
                  <a:cubicBezTo>
                    <a:pt x="81843" y="95637"/>
                    <a:pt x="85013" y="99506"/>
                    <a:pt x="85771" y="101130"/>
                  </a:cubicBezTo>
                  <a:lnTo>
                    <a:pt x="82047" y="101876"/>
                  </a:lnTo>
                  <a:cubicBezTo>
                    <a:pt x="81839" y="101917"/>
                    <a:pt x="81705" y="102119"/>
                    <a:pt x="81746" y="102326"/>
                  </a:cubicBezTo>
                  <a:cubicBezTo>
                    <a:pt x="81783" y="102508"/>
                    <a:pt x="81943" y="102635"/>
                    <a:pt x="82121" y="102635"/>
                  </a:cubicBezTo>
                  <a:cubicBezTo>
                    <a:pt x="82146" y="102635"/>
                    <a:pt x="82171" y="102631"/>
                    <a:pt x="82197" y="102626"/>
                  </a:cubicBezTo>
                  <a:lnTo>
                    <a:pt x="85991" y="101867"/>
                  </a:lnTo>
                  <a:cubicBezTo>
                    <a:pt x="86263" y="103521"/>
                    <a:pt x="86313" y="107485"/>
                    <a:pt x="86323" y="108853"/>
                  </a:cubicBezTo>
                  <a:cubicBezTo>
                    <a:pt x="83739" y="114987"/>
                    <a:pt x="81395" y="122527"/>
                    <a:pt x="79163" y="130498"/>
                  </a:cubicBezTo>
                  <a:cubicBezTo>
                    <a:pt x="78309" y="128389"/>
                    <a:pt x="76336" y="123675"/>
                    <a:pt x="72551" y="115343"/>
                  </a:cubicBezTo>
                  <a:cubicBezTo>
                    <a:pt x="73123" y="114403"/>
                    <a:pt x="75590" y="109874"/>
                    <a:pt x="73640" y="104772"/>
                  </a:cubicBezTo>
                  <a:cubicBezTo>
                    <a:pt x="73919" y="104639"/>
                    <a:pt x="74053" y="104473"/>
                    <a:pt x="74056" y="104467"/>
                  </a:cubicBezTo>
                  <a:cubicBezTo>
                    <a:pt x="74175" y="104349"/>
                    <a:pt x="76962" y="101472"/>
                    <a:pt x="75831" y="94684"/>
                  </a:cubicBezTo>
                  <a:cubicBezTo>
                    <a:pt x="75189" y="90828"/>
                    <a:pt x="74194" y="89180"/>
                    <a:pt x="72816" y="86897"/>
                  </a:cubicBezTo>
                  <a:cubicBezTo>
                    <a:pt x="71815" y="85240"/>
                    <a:pt x="70571" y="83175"/>
                    <a:pt x="69138" y="79595"/>
                  </a:cubicBezTo>
                  <a:cubicBezTo>
                    <a:pt x="69081" y="79455"/>
                    <a:pt x="68948" y="79361"/>
                    <a:pt x="68798" y="79355"/>
                  </a:cubicBezTo>
                  <a:cubicBezTo>
                    <a:pt x="68648" y="79356"/>
                    <a:pt x="68508" y="79433"/>
                    <a:pt x="68439" y="79566"/>
                  </a:cubicBezTo>
                  <a:cubicBezTo>
                    <a:pt x="68163" y="80119"/>
                    <a:pt x="61722" y="93196"/>
                    <a:pt x="66808" y="99979"/>
                  </a:cubicBezTo>
                  <a:cubicBezTo>
                    <a:pt x="69274" y="103266"/>
                    <a:pt x="71317" y="104934"/>
                    <a:pt x="72878" y="104934"/>
                  </a:cubicBezTo>
                  <a:lnTo>
                    <a:pt x="72888" y="104934"/>
                  </a:lnTo>
                  <a:cubicBezTo>
                    <a:pt x="74544" y="109127"/>
                    <a:pt x="72910" y="113029"/>
                    <a:pt x="72147" y="114489"/>
                  </a:cubicBezTo>
                  <a:cubicBezTo>
                    <a:pt x="69221" y="108458"/>
                    <a:pt x="65962" y="107110"/>
                    <a:pt x="63075" y="105927"/>
                  </a:cubicBezTo>
                  <a:cubicBezTo>
                    <a:pt x="62751" y="105795"/>
                    <a:pt x="62430" y="105664"/>
                    <a:pt x="62116" y="105528"/>
                  </a:cubicBezTo>
                  <a:cubicBezTo>
                    <a:pt x="61320" y="104930"/>
                    <a:pt x="60909" y="103668"/>
                    <a:pt x="60717" y="102203"/>
                  </a:cubicBezTo>
                  <a:lnTo>
                    <a:pt x="60717" y="102203"/>
                  </a:lnTo>
                  <a:cubicBezTo>
                    <a:pt x="60766" y="102208"/>
                    <a:pt x="60813" y="102215"/>
                    <a:pt x="60861" y="102215"/>
                  </a:cubicBezTo>
                  <a:cubicBezTo>
                    <a:pt x="61341" y="102215"/>
                    <a:pt x="61756" y="102020"/>
                    <a:pt x="62095" y="101633"/>
                  </a:cubicBezTo>
                  <a:cubicBezTo>
                    <a:pt x="63857" y="99628"/>
                    <a:pt x="62947" y="92496"/>
                    <a:pt x="62909" y="92193"/>
                  </a:cubicBezTo>
                  <a:cubicBezTo>
                    <a:pt x="62884" y="92004"/>
                    <a:pt x="62730" y="91858"/>
                    <a:pt x="62542" y="91858"/>
                  </a:cubicBezTo>
                  <a:cubicBezTo>
                    <a:pt x="62522" y="91858"/>
                    <a:pt x="62501" y="91860"/>
                    <a:pt x="62481" y="91863"/>
                  </a:cubicBezTo>
                  <a:cubicBezTo>
                    <a:pt x="62270" y="91891"/>
                    <a:pt x="62122" y="92083"/>
                    <a:pt x="62150" y="92292"/>
                  </a:cubicBezTo>
                  <a:cubicBezTo>
                    <a:pt x="62405" y="94258"/>
                    <a:pt x="62791" y="99678"/>
                    <a:pt x="61519" y="101127"/>
                  </a:cubicBezTo>
                  <a:cubicBezTo>
                    <a:pt x="61327" y="101346"/>
                    <a:pt x="61119" y="101448"/>
                    <a:pt x="60862" y="101448"/>
                  </a:cubicBezTo>
                  <a:cubicBezTo>
                    <a:pt x="60787" y="101448"/>
                    <a:pt x="60711" y="101424"/>
                    <a:pt x="60636" y="101407"/>
                  </a:cubicBezTo>
                  <a:cubicBezTo>
                    <a:pt x="60472" y="99323"/>
                    <a:pt x="60657" y="97043"/>
                    <a:pt x="60757" y="95820"/>
                  </a:cubicBezTo>
                  <a:cubicBezTo>
                    <a:pt x="60799" y="95320"/>
                    <a:pt x="60829" y="94944"/>
                    <a:pt x="60829" y="94743"/>
                  </a:cubicBezTo>
                  <a:cubicBezTo>
                    <a:pt x="60829" y="94532"/>
                    <a:pt x="60658" y="94361"/>
                    <a:pt x="60446" y="94361"/>
                  </a:cubicBezTo>
                  <a:cubicBezTo>
                    <a:pt x="60235" y="94361"/>
                    <a:pt x="60064" y="94532"/>
                    <a:pt x="60064" y="94743"/>
                  </a:cubicBezTo>
                  <a:cubicBezTo>
                    <a:pt x="60064" y="94931"/>
                    <a:pt x="60033" y="95285"/>
                    <a:pt x="59994" y="95756"/>
                  </a:cubicBezTo>
                  <a:cubicBezTo>
                    <a:pt x="59887" y="97066"/>
                    <a:pt x="59727" y="99008"/>
                    <a:pt x="59820" y="100892"/>
                  </a:cubicBezTo>
                  <a:cubicBezTo>
                    <a:pt x="58371" y="99377"/>
                    <a:pt x="57160" y="95084"/>
                    <a:pt x="56654" y="92176"/>
                  </a:cubicBezTo>
                  <a:cubicBezTo>
                    <a:pt x="56621" y="91988"/>
                    <a:pt x="56459" y="91860"/>
                    <a:pt x="56274" y="91860"/>
                  </a:cubicBezTo>
                  <a:cubicBezTo>
                    <a:pt x="56253" y="91860"/>
                    <a:pt x="56231" y="91862"/>
                    <a:pt x="56210" y="91865"/>
                  </a:cubicBezTo>
                  <a:cubicBezTo>
                    <a:pt x="56003" y="91902"/>
                    <a:pt x="55863" y="92100"/>
                    <a:pt x="55899" y="92309"/>
                  </a:cubicBezTo>
                  <a:cubicBezTo>
                    <a:pt x="56056" y="93215"/>
                    <a:pt x="57380" y="100394"/>
                    <a:pt x="59902" y="101923"/>
                  </a:cubicBezTo>
                  <a:cubicBezTo>
                    <a:pt x="60016" y="102990"/>
                    <a:pt x="60236" y="103990"/>
                    <a:pt x="60618" y="104798"/>
                  </a:cubicBezTo>
                  <a:cubicBezTo>
                    <a:pt x="58990" y="103879"/>
                    <a:pt x="57550" y="102510"/>
                    <a:pt x="56353" y="99603"/>
                  </a:cubicBezTo>
                  <a:cubicBezTo>
                    <a:pt x="55835" y="98345"/>
                    <a:pt x="55197" y="97310"/>
                    <a:pt x="54480" y="96424"/>
                  </a:cubicBezTo>
                  <a:cubicBezTo>
                    <a:pt x="54463" y="96337"/>
                    <a:pt x="54423" y="96257"/>
                    <a:pt x="54350" y="96197"/>
                  </a:cubicBezTo>
                  <a:cubicBezTo>
                    <a:pt x="54306" y="96163"/>
                    <a:pt x="54258" y="96135"/>
                    <a:pt x="54213" y="96102"/>
                  </a:cubicBezTo>
                  <a:cubicBezTo>
                    <a:pt x="52503" y="94128"/>
                    <a:pt x="50380" y="92946"/>
                    <a:pt x="48301" y="91796"/>
                  </a:cubicBezTo>
                  <a:cubicBezTo>
                    <a:pt x="47147" y="91155"/>
                    <a:pt x="46013" y="90524"/>
                    <a:pt x="44966" y="89771"/>
                  </a:cubicBezTo>
                  <a:cubicBezTo>
                    <a:pt x="46129" y="89468"/>
                    <a:pt x="49558" y="88387"/>
                    <a:pt x="52377" y="85566"/>
                  </a:cubicBezTo>
                  <a:cubicBezTo>
                    <a:pt x="55547" y="82397"/>
                    <a:pt x="56519" y="77604"/>
                    <a:pt x="55262" y="71322"/>
                  </a:cubicBezTo>
                  <a:cubicBezTo>
                    <a:pt x="54202" y="66030"/>
                    <a:pt x="61200" y="58954"/>
                    <a:pt x="61272" y="58883"/>
                  </a:cubicBezTo>
                  <a:cubicBezTo>
                    <a:pt x="61392" y="58762"/>
                    <a:pt x="61419" y="58578"/>
                    <a:pt x="61337" y="58428"/>
                  </a:cubicBezTo>
                  <a:cubicBezTo>
                    <a:pt x="61269" y="58305"/>
                    <a:pt x="61141" y="58229"/>
                    <a:pt x="61004" y="58229"/>
                  </a:cubicBezTo>
                  <a:cubicBezTo>
                    <a:pt x="60975" y="58229"/>
                    <a:pt x="60946" y="58233"/>
                    <a:pt x="60918" y="58239"/>
                  </a:cubicBezTo>
                  <a:cubicBezTo>
                    <a:pt x="60710" y="58286"/>
                    <a:pt x="55780" y="59402"/>
                    <a:pt x="53504" y="61677"/>
                  </a:cubicBezTo>
                  <a:cubicBezTo>
                    <a:pt x="52790" y="62393"/>
                    <a:pt x="51995" y="62605"/>
                    <a:pt x="51227" y="62811"/>
                  </a:cubicBezTo>
                  <a:cubicBezTo>
                    <a:pt x="49749" y="63207"/>
                    <a:pt x="48219" y="63616"/>
                    <a:pt x="47836" y="67470"/>
                  </a:cubicBezTo>
                  <a:cubicBezTo>
                    <a:pt x="47503" y="70799"/>
                    <a:pt x="46549" y="72074"/>
                    <a:pt x="45231" y="73839"/>
                  </a:cubicBezTo>
                  <a:cubicBezTo>
                    <a:pt x="44369" y="74993"/>
                    <a:pt x="43391" y="76299"/>
                    <a:pt x="42316" y="78454"/>
                  </a:cubicBezTo>
                  <a:cubicBezTo>
                    <a:pt x="40383" y="82321"/>
                    <a:pt x="41897" y="86089"/>
                    <a:pt x="43097" y="88147"/>
                  </a:cubicBezTo>
                  <a:cubicBezTo>
                    <a:pt x="42365" y="87365"/>
                    <a:pt x="41719" y="86446"/>
                    <a:pt x="41200" y="85315"/>
                  </a:cubicBezTo>
                  <a:cubicBezTo>
                    <a:pt x="41211" y="85292"/>
                    <a:pt x="41220" y="85267"/>
                    <a:pt x="41225" y="85242"/>
                  </a:cubicBezTo>
                  <a:cubicBezTo>
                    <a:pt x="41270" y="85052"/>
                    <a:pt x="41161" y="84858"/>
                    <a:pt x="40977" y="84794"/>
                  </a:cubicBezTo>
                  <a:cubicBezTo>
                    <a:pt x="40558" y="83754"/>
                    <a:pt x="40241" y="82547"/>
                    <a:pt x="40047" y="81127"/>
                  </a:cubicBezTo>
                  <a:cubicBezTo>
                    <a:pt x="39768" y="79075"/>
                    <a:pt x="39572" y="77453"/>
                    <a:pt x="39414" y="76140"/>
                  </a:cubicBezTo>
                  <a:cubicBezTo>
                    <a:pt x="38740" y="70553"/>
                    <a:pt x="38707" y="70469"/>
                    <a:pt x="35834" y="67128"/>
                  </a:cubicBezTo>
                  <a:cubicBezTo>
                    <a:pt x="35336" y="66548"/>
                    <a:pt x="34751" y="65869"/>
                    <a:pt x="34059" y="65039"/>
                  </a:cubicBezTo>
                  <a:cubicBezTo>
                    <a:pt x="28535" y="58411"/>
                    <a:pt x="24033" y="55005"/>
                    <a:pt x="23989" y="54972"/>
                  </a:cubicBezTo>
                  <a:cubicBezTo>
                    <a:pt x="23921" y="54920"/>
                    <a:pt x="23840" y="54894"/>
                    <a:pt x="23759" y="54894"/>
                  </a:cubicBezTo>
                  <a:cubicBezTo>
                    <a:pt x="23693" y="54894"/>
                    <a:pt x="23627" y="54912"/>
                    <a:pt x="23567" y="54946"/>
                  </a:cubicBezTo>
                  <a:cubicBezTo>
                    <a:pt x="23435" y="55024"/>
                    <a:pt x="23359" y="55172"/>
                    <a:pt x="23379" y="55326"/>
                  </a:cubicBezTo>
                  <a:cubicBezTo>
                    <a:pt x="23390" y="55414"/>
                    <a:pt x="24463" y="64238"/>
                    <a:pt x="22831" y="71314"/>
                  </a:cubicBezTo>
                  <a:cubicBezTo>
                    <a:pt x="21637" y="76487"/>
                    <a:pt x="30280" y="81172"/>
                    <a:pt x="35985" y="83659"/>
                  </a:cubicBezTo>
                  <a:cubicBezTo>
                    <a:pt x="35867" y="83793"/>
                    <a:pt x="35850" y="83992"/>
                    <a:pt x="35963" y="84140"/>
                  </a:cubicBezTo>
                  <a:cubicBezTo>
                    <a:pt x="37898" y="86670"/>
                    <a:pt x="39774" y="89833"/>
                    <a:pt x="39430" y="90529"/>
                  </a:cubicBezTo>
                  <a:cubicBezTo>
                    <a:pt x="39420" y="90550"/>
                    <a:pt x="39390" y="90611"/>
                    <a:pt x="39186" y="90611"/>
                  </a:cubicBezTo>
                  <a:cubicBezTo>
                    <a:pt x="39009" y="90611"/>
                    <a:pt x="38825" y="90605"/>
                    <a:pt x="38637" y="90597"/>
                  </a:cubicBezTo>
                  <a:cubicBezTo>
                    <a:pt x="37780" y="89920"/>
                    <a:pt x="37055" y="89073"/>
                    <a:pt x="36403" y="88310"/>
                  </a:cubicBezTo>
                  <a:cubicBezTo>
                    <a:pt x="35598" y="87369"/>
                    <a:pt x="34962" y="86625"/>
                    <a:pt x="34276" y="86453"/>
                  </a:cubicBezTo>
                  <a:cubicBezTo>
                    <a:pt x="34246" y="86446"/>
                    <a:pt x="34215" y="86442"/>
                    <a:pt x="34185" y="86442"/>
                  </a:cubicBezTo>
                  <a:cubicBezTo>
                    <a:pt x="34014" y="86442"/>
                    <a:pt x="33856" y="86559"/>
                    <a:pt x="33811" y="86733"/>
                  </a:cubicBezTo>
                  <a:cubicBezTo>
                    <a:pt x="33760" y="86938"/>
                    <a:pt x="33884" y="87144"/>
                    <a:pt x="34091" y="87198"/>
                  </a:cubicBezTo>
                  <a:cubicBezTo>
                    <a:pt x="34539" y="87309"/>
                    <a:pt x="35161" y="88036"/>
                    <a:pt x="35820" y="88808"/>
                  </a:cubicBezTo>
                  <a:cubicBezTo>
                    <a:pt x="36278" y="89343"/>
                    <a:pt x="36787" y="89938"/>
                    <a:pt x="37366" y="90500"/>
                  </a:cubicBezTo>
                  <a:cubicBezTo>
                    <a:pt x="35245" y="90278"/>
                    <a:pt x="33043" y="89792"/>
                    <a:pt x="33016" y="89787"/>
                  </a:cubicBezTo>
                  <a:cubicBezTo>
                    <a:pt x="32987" y="89780"/>
                    <a:pt x="32959" y="89777"/>
                    <a:pt x="32931" y="89777"/>
                  </a:cubicBezTo>
                  <a:cubicBezTo>
                    <a:pt x="32756" y="89777"/>
                    <a:pt x="32599" y="89899"/>
                    <a:pt x="32559" y="90077"/>
                  </a:cubicBezTo>
                  <a:cubicBezTo>
                    <a:pt x="32513" y="90284"/>
                    <a:pt x="32643" y="90488"/>
                    <a:pt x="32849" y="90535"/>
                  </a:cubicBezTo>
                  <a:cubicBezTo>
                    <a:pt x="32987" y="90566"/>
                    <a:pt x="35939" y="91215"/>
                    <a:pt x="38362" y="91351"/>
                  </a:cubicBezTo>
                  <a:cubicBezTo>
                    <a:pt x="39369" y="92103"/>
                    <a:pt x="40563" y="92651"/>
                    <a:pt x="42015" y="92651"/>
                  </a:cubicBezTo>
                  <a:cubicBezTo>
                    <a:pt x="42191" y="92651"/>
                    <a:pt x="42371" y="92643"/>
                    <a:pt x="42555" y="92626"/>
                  </a:cubicBezTo>
                  <a:cubicBezTo>
                    <a:pt x="43192" y="92568"/>
                    <a:pt x="43780" y="92543"/>
                    <a:pt x="44320" y="92543"/>
                  </a:cubicBezTo>
                  <a:cubicBezTo>
                    <a:pt x="47483" y="92543"/>
                    <a:pt x="48978" y="93399"/>
                    <a:pt x="48994" y="93406"/>
                  </a:cubicBezTo>
                  <a:cubicBezTo>
                    <a:pt x="49057" y="93444"/>
                    <a:pt x="49124" y="93461"/>
                    <a:pt x="49191" y="93461"/>
                  </a:cubicBezTo>
                  <a:cubicBezTo>
                    <a:pt x="49295" y="93461"/>
                    <a:pt x="49389" y="93409"/>
                    <a:pt x="49462" y="93332"/>
                  </a:cubicBezTo>
                  <a:cubicBezTo>
                    <a:pt x="50325" y="93838"/>
                    <a:pt x="51175" y="94385"/>
                    <a:pt x="51975" y="95027"/>
                  </a:cubicBezTo>
                  <a:cubicBezTo>
                    <a:pt x="51089" y="94784"/>
                    <a:pt x="50131" y="94685"/>
                    <a:pt x="49132" y="94685"/>
                  </a:cubicBezTo>
                  <a:cubicBezTo>
                    <a:pt x="46806" y="94685"/>
                    <a:pt x="44259" y="95221"/>
                    <a:pt x="41880" y="95726"/>
                  </a:cubicBezTo>
                  <a:cubicBezTo>
                    <a:pt x="39840" y="96158"/>
                    <a:pt x="37864" y="96576"/>
                    <a:pt x="36315" y="96576"/>
                  </a:cubicBezTo>
                  <a:cubicBezTo>
                    <a:pt x="35117" y="96576"/>
                    <a:pt x="34174" y="96326"/>
                    <a:pt x="33652" y="95641"/>
                  </a:cubicBezTo>
                  <a:cubicBezTo>
                    <a:pt x="33451" y="94937"/>
                    <a:pt x="31941" y="90732"/>
                    <a:pt x="24498" y="89700"/>
                  </a:cubicBezTo>
                  <a:cubicBezTo>
                    <a:pt x="23207" y="89521"/>
                    <a:pt x="22013" y="89447"/>
                    <a:pt x="20905" y="89447"/>
                  </a:cubicBezTo>
                  <a:cubicBezTo>
                    <a:pt x="17863" y="89447"/>
                    <a:pt x="15458" y="90003"/>
                    <a:pt x="13418" y="90474"/>
                  </a:cubicBezTo>
                  <a:cubicBezTo>
                    <a:pt x="11963" y="90810"/>
                    <a:pt x="10766" y="91086"/>
                    <a:pt x="9688" y="91086"/>
                  </a:cubicBezTo>
                  <a:cubicBezTo>
                    <a:pt x="9475" y="91086"/>
                    <a:pt x="9267" y="91075"/>
                    <a:pt x="9063" y="91052"/>
                  </a:cubicBezTo>
                  <a:cubicBezTo>
                    <a:pt x="8901" y="91033"/>
                    <a:pt x="8735" y="91024"/>
                    <a:pt x="8566" y="91024"/>
                  </a:cubicBezTo>
                  <a:cubicBezTo>
                    <a:pt x="5118" y="91024"/>
                    <a:pt x="356" y="94846"/>
                    <a:pt x="145" y="95016"/>
                  </a:cubicBezTo>
                  <a:cubicBezTo>
                    <a:pt x="52" y="95091"/>
                    <a:pt x="0" y="95204"/>
                    <a:pt x="3" y="95323"/>
                  </a:cubicBezTo>
                  <a:cubicBezTo>
                    <a:pt x="6" y="95441"/>
                    <a:pt x="63" y="95552"/>
                    <a:pt x="159" y="95623"/>
                  </a:cubicBezTo>
                  <a:cubicBezTo>
                    <a:pt x="534" y="95898"/>
                    <a:pt x="9409" y="102352"/>
                    <a:pt x="15794" y="102438"/>
                  </a:cubicBezTo>
                  <a:lnTo>
                    <a:pt x="15926" y="102438"/>
                  </a:lnTo>
                  <a:cubicBezTo>
                    <a:pt x="21831" y="102438"/>
                    <a:pt x="31440" y="97288"/>
                    <a:pt x="33214" y="96309"/>
                  </a:cubicBezTo>
                  <a:cubicBezTo>
                    <a:pt x="33916" y="97070"/>
                    <a:pt x="34977" y="97352"/>
                    <a:pt x="36287" y="97352"/>
                  </a:cubicBezTo>
                  <a:cubicBezTo>
                    <a:pt x="37903" y="97352"/>
                    <a:pt x="39894" y="96929"/>
                    <a:pt x="42038" y="96475"/>
                  </a:cubicBezTo>
                  <a:cubicBezTo>
                    <a:pt x="44374" y="95979"/>
                    <a:pt x="46880" y="95450"/>
                    <a:pt x="49127" y="95450"/>
                  </a:cubicBezTo>
                  <a:cubicBezTo>
                    <a:pt x="50866" y="95450"/>
                    <a:pt x="52450" y="95767"/>
                    <a:pt x="53680" y="96663"/>
                  </a:cubicBezTo>
                  <a:cubicBezTo>
                    <a:pt x="54441" y="97551"/>
                    <a:pt x="55113" y="98603"/>
                    <a:pt x="55645" y="99894"/>
                  </a:cubicBezTo>
                  <a:cubicBezTo>
                    <a:pt x="57289" y="103886"/>
                    <a:pt x="59430" y="105196"/>
                    <a:pt x="61734" y="106196"/>
                  </a:cubicBezTo>
                  <a:cubicBezTo>
                    <a:pt x="61797" y="106240"/>
                    <a:pt x="61856" y="106295"/>
                    <a:pt x="61923" y="106334"/>
                  </a:cubicBezTo>
                  <a:cubicBezTo>
                    <a:pt x="61983" y="106369"/>
                    <a:pt x="62049" y="106385"/>
                    <a:pt x="62112" y="106385"/>
                  </a:cubicBezTo>
                  <a:cubicBezTo>
                    <a:pt x="62127" y="106385"/>
                    <a:pt x="62139" y="106378"/>
                    <a:pt x="62153" y="106374"/>
                  </a:cubicBezTo>
                  <a:cubicBezTo>
                    <a:pt x="62363" y="106463"/>
                    <a:pt x="62575" y="106550"/>
                    <a:pt x="62786" y="106635"/>
                  </a:cubicBezTo>
                  <a:cubicBezTo>
                    <a:pt x="64081" y="107165"/>
                    <a:pt x="65395" y="107706"/>
                    <a:pt x="66702" y="108654"/>
                  </a:cubicBezTo>
                  <a:cubicBezTo>
                    <a:pt x="65165" y="108421"/>
                    <a:pt x="62103" y="108000"/>
                    <a:pt x="58559" y="107757"/>
                  </a:cubicBezTo>
                  <a:cubicBezTo>
                    <a:pt x="54231" y="104710"/>
                    <a:pt x="49999" y="104100"/>
                    <a:pt x="46064" y="104100"/>
                  </a:cubicBezTo>
                  <a:cubicBezTo>
                    <a:pt x="44705" y="104100"/>
                    <a:pt x="43382" y="104172"/>
                    <a:pt x="42101" y="104243"/>
                  </a:cubicBezTo>
                  <a:cubicBezTo>
                    <a:pt x="40932" y="104307"/>
                    <a:pt x="39827" y="104368"/>
                    <a:pt x="38768" y="104368"/>
                  </a:cubicBezTo>
                  <a:cubicBezTo>
                    <a:pt x="33173" y="104368"/>
                    <a:pt x="24495" y="109215"/>
                    <a:pt x="24127" y="109421"/>
                  </a:cubicBezTo>
                  <a:cubicBezTo>
                    <a:pt x="23968" y="109510"/>
                    <a:pt x="23895" y="109697"/>
                    <a:pt x="23950" y="109871"/>
                  </a:cubicBezTo>
                  <a:cubicBezTo>
                    <a:pt x="24001" y="110030"/>
                    <a:pt x="24149" y="110138"/>
                    <a:pt x="24310" y="110138"/>
                  </a:cubicBezTo>
                  <a:cubicBezTo>
                    <a:pt x="24325" y="110138"/>
                    <a:pt x="24340" y="110137"/>
                    <a:pt x="24355" y="110135"/>
                  </a:cubicBezTo>
                  <a:cubicBezTo>
                    <a:pt x="24367" y="110134"/>
                    <a:pt x="24776" y="110094"/>
                    <a:pt x="25506" y="110094"/>
                  </a:cubicBezTo>
                  <a:cubicBezTo>
                    <a:pt x="27040" y="110094"/>
                    <a:pt x="29990" y="110272"/>
                    <a:pt x="33655" y="111372"/>
                  </a:cubicBezTo>
                  <a:cubicBezTo>
                    <a:pt x="39165" y="113023"/>
                    <a:pt x="41875" y="113471"/>
                    <a:pt x="50442" y="113471"/>
                  </a:cubicBezTo>
                  <a:cubicBezTo>
                    <a:pt x="53749" y="113471"/>
                    <a:pt x="56132" y="112706"/>
                    <a:pt x="57522" y="111193"/>
                  </a:cubicBezTo>
                  <a:cubicBezTo>
                    <a:pt x="58434" y="110201"/>
                    <a:pt x="58670" y="109152"/>
                    <a:pt x="58728" y="108552"/>
                  </a:cubicBezTo>
                  <a:cubicBezTo>
                    <a:pt x="63599" y="108896"/>
                    <a:pt x="67530" y="109561"/>
                    <a:pt x="67609" y="109575"/>
                  </a:cubicBezTo>
                  <a:cubicBezTo>
                    <a:pt x="67628" y="109579"/>
                    <a:pt x="67648" y="109581"/>
                    <a:pt x="67667" y="109581"/>
                  </a:cubicBezTo>
                  <a:cubicBezTo>
                    <a:pt x="67712" y="109581"/>
                    <a:pt x="67754" y="109572"/>
                    <a:pt x="67796" y="109558"/>
                  </a:cubicBezTo>
                  <a:cubicBezTo>
                    <a:pt x="69146" y="110814"/>
                    <a:pt x="70480" y="112631"/>
                    <a:pt x="71772" y="115471"/>
                  </a:cubicBezTo>
                  <a:cubicBezTo>
                    <a:pt x="76346" y="125536"/>
                    <a:pt x="78297" y="130359"/>
                    <a:pt x="78829" y="131712"/>
                  </a:cubicBezTo>
                  <a:cubicBezTo>
                    <a:pt x="77673" y="135879"/>
                    <a:pt x="76545" y="140149"/>
                    <a:pt x="75427" y="144385"/>
                  </a:cubicBezTo>
                  <a:cubicBezTo>
                    <a:pt x="73189" y="152858"/>
                    <a:pt x="70875" y="161619"/>
                    <a:pt x="68420" y="169255"/>
                  </a:cubicBezTo>
                  <a:cubicBezTo>
                    <a:pt x="68355" y="169456"/>
                    <a:pt x="68466" y="169671"/>
                    <a:pt x="68668" y="169737"/>
                  </a:cubicBezTo>
                  <a:cubicBezTo>
                    <a:pt x="68707" y="169749"/>
                    <a:pt x="68747" y="169755"/>
                    <a:pt x="68785" y="169755"/>
                  </a:cubicBezTo>
                  <a:cubicBezTo>
                    <a:pt x="68947" y="169755"/>
                    <a:pt x="69097" y="169652"/>
                    <a:pt x="69151" y="169490"/>
                  </a:cubicBezTo>
                  <a:cubicBezTo>
                    <a:pt x="70146" y="166392"/>
                    <a:pt x="71116" y="163111"/>
                    <a:pt x="72070" y="159740"/>
                  </a:cubicBezTo>
                  <a:cubicBezTo>
                    <a:pt x="72087" y="159743"/>
                    <a:pt x="72104" y="159750"/>
                    <a:pt x="72120" y="159750"/>
                  </a:cubicBezTo>
                  <a:cubicBezTo>
                    <a:pt x="72222" y="159750"/>
                    <a:pt x="72325" y="159709"/>
                    <a:pt x="72401" y="159628"/>
                  </a:cubicBezTo>
                  <a:cubicBezTo>
                    <a:pt x="72564" y="159454"/>
                    <a:pt x="88545" y="142444"/>
                    <a:pt x="104596" y="138697"/>
                  </a:cubicBezTo>
                  <a:cubicBezTo>
                    <a:pt x="107027" y="139288"/>
                    <a:pt x="113843" y="140849"/>
                    <a:pt x="118098" y="140849"/>
                  </a:cubicBezTo>
                  <a:cubicBezTo>
                    <a:pt x="119070" y="140849"/>
                    <a:pt x="119908" y="140767"/>
                    <a:pt x="120530" y="140574"/>
                  </a:cubicBezTo>
                  <a:cubicBezTo>
                    <a:pt x="122062" y="140587"/>
                    <a:pt x="129109" y="141303"/>
                    <a:pt x="134789" y="141880"/>
                  </a:cubicBezTo>
                  <a:cubicBezTo>
                    <a:pt x="139074" y="142315"/>
                    <a:pt x="142457" y="142658"/>
                    <a:pt x="142995" y="142658"/>
                  </a:cubicBezTo>
                  <a:cubicBezTo>
                    <a:pt x="143206" y="142658"/>
                    <a:pt x="143378" y="142487"/>
                    <a:pt x="143378" y="142275"/>
                  </a:cubicBezTo>
                  <a:cubicBezTo>
                    <a:pt x="143378" y="142063"/>
                    <a:pt x="143206" y="141892"/>
                    <a:pt x="142995" y="141892"/>
                  </a:cubicBezTo>
                  <a:cubicBezTo>
                    <a:pt x="142496" y="141892"/>
                    <a:pt x="138791" y="141516"/>
                    <a:pt x="134866" y="141118"/>
                  </a:cubicBezTo>
                  <a:cubicBezTo>
                    <a:pt x="130243" y="140649"/>
                    <a:pt x="125155" y="140132"/>
                    <a:pt x="122350" y="139915"/>
                  </a:cubicBezTo>
                  <a:cubicBezTo>
                    <a:pt x="125755" y="138583"/>
                    <a:pt x="129793" y="136588"/>
                    <a:pt x="130208" y="136381"/>
                  </a:cubicBezTo>
                  <a:cubicBezTo>
                    <a:pt x="130597" y="136276"/>
                    <a:pt x="134175" y="135339"/>
                    <a:pt x="137318" y="135339"/>
                  </a:cubicBezTo>
                  <a:cubicBezTo>
                    <a:pt x="138619" y="135339"/>
                    <a:pt x="139845" y="135500"/>
                    <a:pt x="140740" y="135946"/>
                  </a:cubicBezTo>
                  <a:cubicBezTo>
                    <a:pt x="144335" y="137743"/>
                    <a:pt x="148269" y="139377"/>
                    <a:pt x="152815" y="139377"/>
                  </a:cubicBezTo>
                  <a:cubicBezTo>
                    <a:pt x="153297" y="139377"/>
                    <a:pt x="153786" y="139359"/>
                    <a:pt x="154282" y="139320"/>
                  </a:cubicBezTo>
                  <a:cubicBezTo>
                    <a:pt x="154704" y="139288"/>
                    <a:pt x="155139" y="139273"/>
                    <a:pt x="155582" y="139273"/>
                  </a:cubicBezTo>
                  <a:cubicBezTo>
                    <a:pt x="159553" y="139273"/>
                    <a:pt x="164176" y="140468"/>
                    <a:pt x="165539" y="141130"/>
                  </a:cubicBezTo>
                  <a:cubicBezTo>
                    <a:pt x="165203" y="141202"/>
                    <a:pt x="164742" y="141306"/>
                    <a:pt x="164182" y="141433"/>
                  </a:cubicBezTo>
                  <a:cubicBezTo>
                    <a:pt x="160256" y="142319"/>
                    <a:pt x="151065" y="144393"/>
                    <a:pt x="145496" y="144393"/>
                  </a:cubicBezTo>
                  <a:cubicBezTo>
                    <a:pt x="138747" y="144393"/>
                    <a:pt x="135441" y="143966"/>
                    <a:pt x="129707" y="143146"/>
                  </a:cubicBezTo>
                  <a:cubicBezTo>
                    <a:pt x="124011" y="142333"/>
                    <a:pt x="120686" y="140698"/>
                    <a:pt x="120652" y="140682"/>
                  </a:cubicBezTo>
                  <a:cubicBezTo>
                    <a:pt x="120598" y="140655"/>
                    <a:pt x="120540" y="140642"/>
                    <a:pt x="120483" y="140642"/>
                  </a:cubicBezTo>
                  <a:cubicBezTo>
                    <a:pt x="120342" y="140642"/>
                    <a:pt x="120206" y="140719"/>
                    <a:pt x="120139" y="140853"/>
                  </a:cubicBezTo>
                  <a:cubicBezTo>
                    <a:pt x="120045" y="141043"/>
                    <a:pt x="120122" y="141272"/>
                    <a:pt x="120311" y="141368"/>
                  </a:cubicBezTo>
                  <a:cubicBezTo>
                    <a:pt x="120449" y="141437"/>
                    <a:pt x="123770" y="143073"/>
                    <a:pt x="129600" y="143905"/>
                  </a:cubicBezTo>
                  <a:cubicBezTo>
                    <a:pt x="135368" y="144730"/>
                    <a:pt x="138697" y="145160"/>
                    <a:pt x="145497" y="145160"/>
                  </a:cubicBezTo>
                  <a:cubicBezTo>
                    <a:pt x="151151" y="145160"/>
                    <a:pt x="160401" y="143073"/>
                    <a:pt x="164350" y="142183"/>
                  </a:cubicBezTo>
                  <a:cubicBezTo>
                    <a:pt x="165102" y="142012"/>
                    <a:pt x="165672" y="141884"/>
                    <a:pt x="166001" y="141819"/>
                  </a:cubicBezTo>
                  <a:cubicBezTo>
                    <a:pt x="166633" y="141693"/>
                    <a:pt x="166652" y="141327"/>
                    <a:pt x="166632" y="141176"/>
                  </a:cubicBezTo>
                  <a:cubicBezTo>
                    <a:pt x="166473" y="140030"/>
                    <a:pt x="159790" y="138518"/>
                    <a:pt x="155407" y="138518"/>
                  </a:cubicBezTo>
                  <a:cubicBezTo>
                    <a:pt x="154989" y="138518"/>
                    <a:pt x="154591" y="138532"/>
                    <a:pt x="154222" y="138561"/>
                  </a:cubicBezTo>
                  <a:cubicBezTo>
                    <a:pt x="153754" y="138597"/>
                    <a:pt x="153293" y="138614"/>
                    <a:pt x="152838" y="138614"/>
                  </a:cubicBezTo>
                  <a:cubicBezTo>
                    <a:pt x="148436" y="138614"/>
                    <a:pt x="144596" y="137021"/>
                    <a:pt x="141081" y="135265"/>
                  </a:cubicBezTo>
                  <a:cubicBezTo>
                    <a:pt x="140066" y="134757"/>
                    <a:pt x="138704" y="134577"/>
                    <a:pt x="137282" y="134577"/>
                  </a:cubicBezTo>
                  <a:cubicBezTo>
                    <a:pt x="133905" y="134577"/>
                    <a:pt x="130187" y="135594"/>
                    <a:pt x="129967" y="135654"/>
                  </a:cubicBezTo>
                  <a:cubicBezTo>
                    <a:pt x="129944" y="135662"/>
                    <a:pt x="129921" y="135670"/>
                    <a:pt x="129899" y="135681"/>
                  </a:cubicBezTo>
                  <a:cubicBezTo>
                    <a:pt x="129840" y="135710"/>
                    <a:pt x="124043" y="138601"/>
                    <a:pt x="120359" y="139829"/>
                  </a:cubicBezTo>
                  <a:cubicBezTo>
                    <a:pt x="119799" y="140016"/>
                    <a:pt x="119017" y="140096"/>
                    <a:pt x="118096" y="140096"/>
                  </a:cubicBezTo>
                  <a:cubicBezTo>
                    <a:pt x="114698" y="140096"/>
                    <a:pt x="109404" y="139016"/>
                    <a:pt x="106333" y="138318"/>
                  </a:cubicBezTo>
                  <a:cubicBezTo>
                    <a:pt x="118768" y="135764"/>
                    <a:pt x="127331" y="132401"/>
                    <a:pt x="133277" y="127672"/>
                  </a:cubicBezTo>
                  <a:cubicBezTo>
                    <a:pt x="133813" y="128157"/>
                    <a:pt x="135812" y="129784"/>
                    <a:pt x="138481" y="129784"/>
                  </a:cubicBezTo>
                  <a:cubicBezTo>
                    <a:pt x="138631" y="129784"/>
                    <a:pt x="138788" y="129767"/>
                    <a:pt x="138943" y="129755"/>
                  </a:cubicBezTo>
                  <a:cubicBezTo>
                    <a:pt x="139671" y="132631"/>
                    <a:pt x="143954" y="133839"/>
                    <a:pt x="144144" y="133892"/>
                  </a:cubicBezTo>
                  <a:cubicBezTo>
                    <a:pt x="144177" y="133901"/>
                    <a:pt x="144212" y="133906"/>
                    <a:pt x="144245" y="133906"/>
                  </a:cubicBezTo>
                  <a:cubicBezTo>
                    <a:pt x="144413" y="133906"/>
                    <a:pt x="144567" y="133794"/>
                    <a:pt x="144614" y="133624"/>
                  </a:cubicBezTo>
                  <a:cubicBezTo>
                    <a:pt x="144670" y="133420"/>
                    <a:pt x="144549" y="133210"/>
                    <a:pt x="144346" y="133153"/>
                  </a:cubicBezTo>
                  <a:cubicBezTo>
                    <a:pt x="144302" y="133141"/>
                    <a:pt x="139999" y="131940"/>
                    <a:pt x="139621" y="129302"/>
                  </a:cubicBezTo>
                  <a:cubicBezTo>
                    <a:pt x="139543" y="128746"/>
                    <a:pt x="139710" y="128580"/>
                    <a:pt x="139765" y="128525"/>
                  </a:cubicBezTo>
                  <a:cubicBezTo>
                    <a:pt x="139949" y="128342"/>
                    <a:pt x="140303" y="128278"/>
                    <a:pt x="140738" y="128278"/>
                  </a:cubicBezTo>
                  <a:cubicBezTo>
                    <a:pt x="141279" y="128278"/>
                    <a:pt x="141945" y="128377"/>
                    <a:pt x="142566" y="128469"/>
                  </a:cubicBezTo>
                  <a:cubicBezTo>
                    <a:pt x="143249" y="128571"/>
                    <a:pt x="143910" y="128669"/>
                    <a:pt x="144490" y="128669"/>
                  </a:cubicBezTo>
                  <a:cubicBezTo>
                    <a:pt x="144941" y="128669"/>
                    <a:pt x="145343" y="128609"/>
                    <a:pt x="145668" y="128447"/>
                  </a:cubicBezTo>
                  <a:cubicBezTo>
                    <a:pt x="145859" y="128352"/>
                    <a:pt x="145934" y="128122"/>
                    <a:pt x="145840" y="127933"/>
                  </a:cubicBezTo>
                  <a:cubicBezTo>
                    <a:pt x="145772" y="127798"/>
                    <a:pt x="145637" y="127721"/>
                    <a:pt x="145497" y="127721"/>
                  </a:cubicBezTo>
                  <a:cubicBezTo>
                    <a:pt x="145439" y="127721"/>
                    <a:pt x="145381" y="127734"/>
                    <a:pt x="145326" y="127761"/>
                  </a:cubicBezTo>
                  <a:cubicBezTo>
                    <a:pt x="145121" y="127864"/>
                    <a:pt x="144834" y="127902"/>
                    <a:pt x="144498" y="127902"/>
                  </a:cubicBezTo>
                  <a:cubicBezTo>
                    <a:pt x="143968" y="127902"/>
                    <a:pt x="143317" y="127806"/>
                    <a:pt x="142680" y="127710"/>
                  </a:cubicBezTo>
                  <a:cubicBezTo>
                    <a:pt x="141998" y="127609"/>
                    <a:pt x="141334" y="127510"/>
                    <a:pt x="140752" y="127510"/>
                  </a:cubicBezTo>
                  <a:cubicBezTo>
                    <a:pt x="140119" y="127510"/>
                    <a:pt x="139583" y="127627"/>
                    <a:pt x="139225" y="127981"/>
                  </a:cubicBezTo>
                  <a:cubicBezTo>
                    <a:pt x="138974" y="128231"/>
                    <a:pt x="138846" y="128575"/>
                    <a:pt x="138838" y="129001"/>
                  </a:cubicBezTo>
                  <a:cubicBezTo>
                    <a:pt x="138722" y="129008"/>
                    <a:pt x="138607" y="129012"/>
                    <a:pt x="138493" y="129012"/>
                  </a:cubicBezTo>
                  <a:cubicBezTo>
                    <a:pt x="136238" y="129012"/>
                    <a:pt x="134461" y="127679"/>
                    <a:pt x="133882" y="127184"/>
                  </a:cubicBezTo>
                  <a:cubicBezTo>
                    <a:pt x="134809" y="126409"/>
                    <a:pt x="135671" y="125599"/>
                    <a:pt x="136470" y="124750"/>
                  </a:cubicBezTo>
                  <a:cubicBezTo>
                    <a:pt x="137156" y="124808"/>
                    <a:pt x="139522" y="124989"/>
                    <a:pt x="142599" y="124989"/>
                  </a:cubicBezTo>
                  <a:cubicBezTo>
                    <a:pt x="145503" y="124989"/>
                    <a:pt x="149035" y="124825"/>
                    <a:pt x="152377" y="124249"/>
                  </a:cubicBezTo>
                  <a:cubicBezTo>
                    <a:pt x="152398" y="124264"/>
                    <a:pt x="152415" y="124280"/>
                    <a:pt x="152438" y="124289"/>
                  </a:cubicBezTo>
                  <a:cubicBezTo>
                    <a:pt x="152503" y="124316"/>
                    <a:pt x="156253" y="125829"/>
                    <a:pt x="161008" y="127036"/>
                  </a:cubicBezTo>
                  <a:cubicBezTo>
                    <a:pt x="161027" y="127070"/>
                    <a:pt x="161047" y="127106"/>
                    <a:pt x="161077" y="127134"/>
                  </a:cubicBezTo>
                  <a:cubicBezTo>
                    <a:pt x="161311" y="127351"/>
                    <a:pt x="166668" y="132262"/>
                    <a:pt x="172356" y="132262"/>
                  </a:cubicBezTo>
                  <a:cubicBezTo>
                    <a:pt x="172583" y="132262"/>
                    <a:pt x="172810" y="132253"/>
                    <a:pt x="173038" y="132239"/>
                  </a:cubicBezTo>
                  <a:cubicBezTo>
                    <a:pt x="178817" y="131826"/>
                    <a:pt x="185908" y="130994"/>
                    <a:pt x="185980" y="130985"/>
                  </a:cubicBezTo>
                  <a:cubicBezTo>
                    <a:pt x="186140" y="130967"/>
                    <a:pt x="186272" y="130848"/>
                    <a:pt x="186309" y="130692"/>
                  </a:cubicBezTo>
                  <a:cubicBezTo>
                    <a:pt x="186345" y="130535"/>
                    <a:pt x="186278" y="130372"/>
                    <a:pt x="186144" y="130284"/>
                  </a:cubicBezTo>
                  <a:cubicBezTo>
                    <a:pt x="185902" y="130129"/>
                    <a:pt x="180237" y="126496"/>
                    <a:pt x="177718" y="125657"/>
                  </a:cubicBezTo>
                  <a:cubicBezTo>
                    <a:pt x="176418" y="125224"/>
                    <a:pt x="175008" y="125117"/>
                    <a:pt x="173726" y="125117"/>
                  </a:cubicBezTo>
                  <a:cubicBezTo>
                    <a:pt x="173029" y="125117"/>
                    <a:pt x="172370" y="125149"/>
                    <a:pt x="171787" y="125177"/>
                  </a:cubicBezTo>
                  <a:cubicBezTo>
                    <a:pt x="171312" y="125200"/>
                    <a:pt x="170880" y="125221"/>
                    <a:pt x="170511" y="125221"/>
                  </a:cubicBezTo>
                  <a:cubicBezTo>
                    <a:pt x="170190" y="125221"/>
                    <a:pt x="169731" y="125168"/>
                    <a:pt x="169198" y="125110"/>
                  </a:cubicBezTo>
                  <a:cubicBezTo>
                    <a:pt x="168424" y="125022"/>
                    <a:pt x="167459" y="124913"/>
                    <a:pt x="166428" y="124913"/>
                  </a:cubicBezTo>
                  <a:cubicBezTo>
                    <a:pt x="164746" y="124913"/>
                    <a:pt x="162886" y="125202"/>
                    <a:pt x="161380" y="126340"/>
                  </a:cubicBezTo>
                  <a:cubicBezTo>
                    <a:pt x="158072" y="125510"/>
                    <a:pt x="155235" y="124524"/>
                    <a:pt x="153776" y="123984"/>
                  </a:cubicBezTo>
                  <a:cubicBezTo>
                    <a:pt x="156668" y="123365"/>
                    <a:pt x="159320" y="122396"/>
                    <a:pt x="161163" y="120899"/>
                  </a:cubicBezTo>
                  <a:cubicBezTo>
                    <a:pt x="163020" y="119389"/>
                    <a:pt x="165748" y="117741"/>
                    <a:pt x="168706" y="116152"/>
                  </a:cubicBezTo>
                  <a:cubicBezTo>
                    <a:pt x="168713" y="116173"/>
                    <a:pt x="168711" y="116196"/>
                    <a:pt x="168723" y="116214"/>
                  </a:cubicBezTo>
                  <a:cubicBezTo>
                    <a:pt x="168792" y="116330"/>
                    <a:pt x="168917" y="116400"/>
                    <a:pt x="169051" y="116400"/>
                  </a:cubicBezTo>
                  <a:lnTo>
                    <a:pt x="169067" y="116400"/>
                  </a:lnTo>
                  <a:lnTo>
                    <a:pt x="177673" y="116035"/>
                  </a:lnTo>
                  <a:cubicBezTo>
                    <a:pt x="177709" y="116037"/>
                    <a:pt x="177858" y="116045"/>
                    <a:pt x="178100" y="116045"/>
                  </a:cubicBezTo>
                  <a:cubicBezTo>
                    <a:pt x="179601" y="116045"/>
                    <a:pt x="184664" y="115741"/>
                    <a:pt x="188184" y="111903"/>
                  </a:cubicBezTo>
                  <a:cubicBezTo>
                    <a:pt x="192135" y="107592"/>
                    <a:pt x="199385" y="101058"/>
                    <a:pt x="199457" y="100993"/>
                  </a:cubicBezTo>
                  <a:cubicBezTo>
                    <a:pt x="199562" y="100880"/>
                    <a:pt x="199605" y="100728"/>
                    <a:pt x="199562" y="100586"/>
                  </a:cubicBezTo>
                  <a:cubicBezTo>
                    <a:pt x="199519" y="100443"/>
                    <a:pt x="199400" y="100339"/>
                    <a:pt x="199253" y="100316"/>
                  </a:cubicBezTo>
                  <a:cubicBezTo>
                    <a:pt x="199175" y="100304"/>
                    <a:pt x="198404" y="100190"/>
                    <a:pt x="197249" y="100190"/>
                  </a:cubicBezTo>
                  <a:cubicBezTo>
                    <a:pt x="195458" y="100190"/>
                    <a:pt x="192744" y="100464"/>
                    <a:pt x="190265" y="101816"/>
                  </a:cubicBezTo>
                  <a:cubicBezTo>
                    <a:pt x="188555" y="102750"/>
                    <a:pt x="186770" y="102851"/>
                    <a:pt x="184883" y="102960"/>
                  </a:cubicBezTo>
                  <a:cubicBezTo>
                    <a:pt x="182471" y="103097"/>
                    <a:pt x="179979" y="103238"/>
                    <a:pt x="177462" y="105128"/>
                  </a:cubicBezTo>
                  <a:cubicBezTo>
                    <a:pt x="173902" y="107796"/>
                    <a:pt x="170476" y="112971"/>
                    <a:pt x="169218" y="114988"/>
                  </a:cubicBezTo>
                  <a:cubicBezTo>
                    <a:pt x="165902" y="116735"/>
                    <a:pt x="162775" y="118588"/>
                    <a:pt x="160676" y="120293"/>
                  </a:cubicBezTo>
                  <a:cubicBezTo>
                    <a:pt x="156641" y="123571"/>
                    <a:pt x="148257" y="124194"/>
                    <a:pt x="142469" y="124194"/>
                  </a:cubicBezTo>
                  <a:cubicBezTo>
                    <a:pt x="140126" y="124194"/>
                    <a:pt x="138209" y="124092"/>
                    <a:pt x="137178" y="124022"/>
                  </a:cubicBezTo>
                  <a:cubicBezTo>
                    <a:pt x="137250" y="123955"/>
                    <a:pt x="137322" y="123884"/>
                    <a:pt x="137392" y="123821"/>
                  </a:cubicBezTo>
                  <a:cubicBezTo>
                    <a:pt x="137415" y="123840"/>
                    <a:pt x="137432" y="123864"/>
                    <a:pt x="137459" y="123879"/>
                  </a:cubicBezTo>
                  <a:cubicBezTo>
                    <a:pt x="137517" y="123914"/>
                    <a:pt x="137585" y="123931"/>
                    <a:pt x="137648" y="123931"/>
                  </a:cubicBezTo>
                  <a:cubicBezTo>
                    <a:pt x="137781" y="123931"/>
                    <a:pt x="137911" y="123861"/>
                    <a:pt x="137981" y="123737"/>
                  </a:cubicBezTo>
                  <a:cubicBezTo>
                    <a:pt x="137986" y="123728"/>
                    <a:pt x="138139" y="123461"/>
                    <a:pt x="138371" y="123049"/>
                  </a:cubicBezTo>
                  <a:cubicBezTo>
                    <a:pt x="139845" y="122035"/>
                    <a:pt x="141204" y="121769"/>
                    <a:pt x="142620" y="121498"/>
                  </a:cubicBezTo>
                  <a:cubicBezTo>
                    <a:pt x="144434" y="121150"/>
                    <a:pt x="146292" y="120790"/>
                    <a:pt x="148310" y="118715"/>
                  </a:cubicBezTo>
                  <a:cubicBezTo>
                    <a:pt x="148382" y="118821"/>
                    <a:pt x="148493" y="118890"/>
                    <a:pt x="148620" y="118890"/>
                  </a:cubicBezTo>
                  <a:cubicBezTo>
                    <a:pt x="148668" y="118890"/>
                    <a:pt x="148718" y="118881"/>
                    <a:pt x="148764" y="118861"/>
                  </a:cubicBezTo>
                  <a:cubicBezTo>
                    <a:pt x="149100" y="118724"/>
                    <a:pt x="156993" y="115467"/>
                    <a:pt x="161157" y="112135"/>
                  </a:cubicBezTo>
                  <a:cubicBezTo>
                    <a:pt x="165470" y="108685"/>
                    <a:pt x="165470" y="102341"/>
                    <a:pt x="165470" y="97243"/>
                  </a:cubicBezTo>
                  <a:cubicBezTo>
                    <a:pt x="165470" y="92308"/>
                    <a:pt x="165882" y="83593"/>
                    <a:pt x="165886" y="83504"/>
                  </a:cubicBezTo>
                  <a:cubicBezTo>
                    <a:pt x="165893" y="83353"/>
                    <a:pt x="165809" y="83210"/>
                    <a:pt x="165672" y="83142"/>
                  </a:cubicBezTo>
                  <a:cubicBezTo>
                    <a:pt x="165618" y="83116"/>
                    <a:pt x="165560" y="83103"/>
                    <a:pt x="165503" y="83103"/>
                  </a:cubicBezTo>
                  <a:cubicBezTo>
                    <a:pt x="165413" y="83103"/>
                    <a:pt x="165325" y="83134"/>
                    <a:pt x="165253" y="83196"/>
                  </a:cubicBezTo>
                  <a:cubicBezTo>
                    <a:pt x="165133" y="83301"/>
                    <a:pt x="162250" y="85797"/>
                    <a:pt x="160568" y="89583"/>
                  </a:cubicBezTo>
                  <a:cubicBezTo>
                    <a:pt x="159912" y="91062"/>
                    <a:pt x="158763" y="92150"/>
                    <a:pt x="157308" y="93529"/>
                  </a:cubicBezTo>
                  <a:cubicBezTo>
                    <a:pt x="155150" y="95573"/>
                    <a:pt x="152464" y="98119"/>
                    <a:pt x="149739" y="103319"/>
                  </a:cubicBezTo>
                  <a:cubicBezTo>
                    <a:pt x="145960" y="110536"/>
                    <a:pt x="147294" y="116038"/>
                    <a:pt x="147979" y="117952"/>
                  </a:cubicBezTo>
                  <a:cubicBezTo>
                    <a:pt x="146048" y="120051"/>
                    <a:pt x="144297" y="120394"/>
                    <a:pt x="142476" y="120745"/>
                  </a:cubicBezTo>
                  <a:cubicBezTo>
                    <a:pt x="141386" y="120955"/>
                    <a:pt x="140275" y="121171"/>
                    <a:pt x="139104" y="121737"/>
                  </a:cubicBezTo>
                  <a:cubicBezTo>
                    <a:pt x="139573" y="120889"/>
                    <a:pt x="140093" y="119929"/>
                    <a:pt x="140462" y="119196"/>
                  </a:cubicBezTo>
                  <a:cubicBezTo>
                    <a:pt x="142961" y="117062"/>
                    <a:pt x="144341" y="112810"/>
                    <a:pt x="143851" y="111335"/>
                  </a:cubicBezTo>
                  <a:cubicBezTo>
                    <a:pt x="143798" y="111174"/>
                    <a:pt x="143648" y="111074"/>
                    <a:pt x="143488" y="111074"/>
                  </a:cubicBezTo>
                  <a:cubicBezTo>
                    <a:pt x="143448" y="111074"/>
                    <a:pt x="143407" y="111081"/>
                    <a:pt x="143367" y="111094"/>
                  </a:cubicBezTo>
                  <a:cubicBezTo>
                    <a:pt x="143166" y="111162"/>
                    <a:pt x="143057" y="111377"/>
                    <a:pt x="143124" y="111579"/>
                  </a:cubicBezTo>
                  <a:cubicBezTo>
                    <a:pt x="143423" y="112475"/>
                    <a:pt x="142591" y="115790"/>
                    <a:pt x="140638" y="117954"/>
                  </a:cubicBezTo>
                  <a:cubicBezTo>
                    <a:pt x="140437" y="115637"/>
                    <a:pt x="138276" y="111781"/>
                    <a:pt x="137983" y="111268"/>
                  </a:cubicBezTo>
                  <a:cubicBezTo>
                    <a:pt x="137912" y="111144"/>
                    <a:pt x="137783" y="111074"/>
                    <a:pt x="137650" y="111074"/>
                  </a:cubicBezTo>
                  <a:cubicBezTo>
                    <a:pt x="137585" y="111074"/>
                    <a:pt x="137520" y="111090"/>
                    <a:pt x="137460" y="111125"/>
                  </a:cubicBezTo>
                  <a:cubicBezTo>
                    <a:pt x="137276" y="111230"/>
                    <a:pt x="137212" y="111465"/>
                    <a:pt x="137317" y="111648"/>
                  </a:cubicBezTo>
                  <a:cubicBezTo>
                    <a:pt x="138567" y="113837"/>
                    <a:pt x="140350" y="117711"/>
                    <a:pt x="139809" y="118791"/>
                  </a:cubicBezTo>
                  <a:cubicBezTo>
                    <a:pt x="139263" y="119883"/>
                    <a:pt x="138348" y="121531"/>
                    <a:pt x="137792" y="122520"/>
                  </a:cubicBezTo>
                  <a:cubicBezTo>
                    <a:pt x="137225" y="122925"/>
                    <a:pt x="136643" y="123434"/>
                    <a:pt x="136040" y="124083"/>
                  </a:cubicBezTo>
                  <a:cubicBezTo>
                    <a:pt x="132416" y="127987"/>
                    <a:pt x="127464" y="131073"/>
                    <a:pt x="120678" y="133583"/>
                  </a:cubicBezTo>
                  <a:cubicBezTo>
                    <a:pt x="121039" y="133336"/>
                    <a:pt x="121373" y="133042"/>
                    <a:pt x="121681" y="132704"/>
                  </a:cubicBezTo>
                  <a:cubicBezTo>
                    <a:pt x="123396" y="131356"/>
                    <a:pt x="126370" y="129122"/>
                    <a:pt x="128571" y="128021"/>
                  </a:cubicBezTo>
                  <a:cubicBezTo>
                    <a:pt x="130901" y="126856"/>
                    <a:pt x="131000" y="124094"/>
                    <a:pt x="131114" y="120898"/>
                  </a:cubicBezTo>
                  <a:cubicBezTo>
                    <a:pt x="131176" y="119158"/>
                    <a:pt x="131247" y="117186"/>
                    <a:pt x="131692" y="115259"/>
                  </a:cubicBezTo>
                  <a:cubicBezTo>
                    <a:pt x="132956" y="109784"/>
                    <a:pt x="129727" y="101617"/>
                    <a:pt x="129590" y="101273"/>
                  </a:cubicBezTo>
                  <a:cubicBezTo>
                    <a:pt x="129543" y="101156"/>
                    <a:pt x="129441" y="101068"/>
                    <a:pt x="129317" y="101041"/>
                  </a:cubicBezTo>
                  <a:cubicBezTo>
                    <a:pt x="129289" y="101034"/>
                    <a:pt x="129261" y="101031"/>
                    <a:pt x="129233" y="101031"/>
                  </a:cubicBezTo>
                  <a:cubicBezTo>
                    <a:pt x="129136" y="101031"/>
                    <a:pt x="129043" y="101068"/>
                    <a:pt x="128971" y="101136"/>
                  </a:cubicBezTo>
                  <a:lnTo>
                    <a:pt x="121465" y="108224"/>
                  </a:lnTo>
                  <a:cubicBezTo>
                    <a:pt x="121442" y="108246"/>
                    <a:pt x="121422" y="108270"/>
                    <a:pt x="121406" y="108297"/>
                  </a:cubicBezTo>
                  <a:cubicBezTo>
                    <a:pt x="121162" y="108678"/>
                    <a:pt x="115482" y="117710"/>
                    <a:pt x="118052" y="122848"/>
                  </a:cubicBezTo>
                  <a:cubicBezTo>
                    <a:pt x="120469" y="127681"/>
                    <a:pt x="119690" y="133405"/>
                    <a:pt x="119682" y="133462"/>
                  </a:cubicBezTo>
                  <a:cubicBezTo>
                    <a:pt x="119680" y="133471"/>
                    <a:pt x="119688" y="133479"/>
                    <a:pt x="119686" y="133489"/>
                  </a:cubicBezTo>
                  <a:cubicBezTo>
                    <a:pt x="119680" y="133549"/>
                    <a:pt x="119689" y="133611"/>
                    <a:pt x="119716" y="133671"/>
                  </a:cubicBezTo>
                  <a:cubicBezTo>
                    <a:pt x="119718" y="133678"/>
                    <a:pt x="119718" y="133684"/>
                    <a:pt x="119721" y="133690"/>
                  </a:cubicBezTo>
                  <a:cubicBezTo>
                    <a:pt x="119722" y="133693"/>
                    <a:pt x="119722" y="133695"/>
                    <a:pt x="119723" y="133699"/>
                  </a:cubicBezTo>
                  <a:cubicBezTo>
                    <a:pt x="119760" y="133765"/>
                    <a:pt x="119811" y="133815"/>
                    <a:pt x="119872" y="133849"/>
                  </a:cubicBezTo>
                  <a:cubicBezTo>
                    <a:pt x="119873" y="133849"/>
                    <a:pt x="119873" y="133853"/>
                    <a:pt x="119874" y="133853"/>
                  </a:cubicBezTo>
                  <a:cubicBezTo>
                    <a:pt x="119888" y="133859"/>
                    <a:pt x="119904" y="133858"/>
                    <a:pt x="119916" y="133864"/>
                  </a:cubicBezTo>
                  <a:cubicBezTo>
                    <a:pt x="115776" y="135338"/>
                    <a:pt x="110977" y="136612"/>
                    <a:pt x="105394" y="137729"/>
                  </a:cubicBezTo>
                  <a:cubicBezTo>
                    <a:pt x="105129" y="137781"/>
                    <a:pt x="104866" y="137848"/>
                    <a:pt x="104602" y="137909"/>
                  </a:cubicBezTo>
                  <a:cubicBezTo>
                    <a:pt x="104171" y="137804"/>
                    <a:pt x="103915" y="137737"/>
                    <a:pt x="103896" y="137733"/>
                  </a:cubicBezTo>
                  <a:cubicBezTo>
                    <a:pt x="103866" y="137726"/>
                    <a:pt x="103837" y="137723"/>
                    <a:pt x="103807" y="137723"/>
                  </a:cubicBezTo>
                  <a:cubicBezTo>
                    <a:pt x="103636" y="137723"/>
                    <a:pt x="103476" y="137834"/>
                    <a:pt x="103430" y="138008"/>
                  </a:cubicBezTo>
                  <a:cubicBezTo>
                    <a:pt x="103414" y="138072"/>
                    <a:pt x="103419" y="138134"/>
                    <a:pt x="103435" y="138194"/>
                  </a:cubicBezTo>
                  <a:cubicBezTo>
                    <a:pt x="89207" y="141980"/>
                    <a:pt x="75341" y="155518"/>
                    <a:pt x="72410" y="158510"/>
                  </a:cubicBezTo>
                  <a:cubicBezTo>
                    <a:pt x="73691" y="153932"/>
                    <a:pt x="74940" y="149214"/>
                    <a:pt x="76163" y="144580"/>
                  </a:cubicBezTo>
                  <a:cubicBezTo>
                    <a:pt x="77242" y="140496"/>
                    <a:pt x="78330" y="136380"/>
                    <a:pt x="79442" y="132355"/>
                  </a:cubicBezTo>
                  <a:cubicBezTo>
                    <a:pt x="79454" y="132352"/>
                    <a:pt x="79465" y="132354"/>
                    <a:pt x="79477" y="132348"/>
                  </a:cubicBezTo>
                  <a:cubicBezTo>
                    <a:pt x="79675" y="132273"/>
                    <a:pt x="79776" y="132053"/>
                    <a:pt x="79702" y="131854"/>
                  </a:cubicBezTo>
                  <a:cubicBezTo>
                    <a:pt x="79700" y="131848"/>
                    <a:pt x="79675" y="131786"/>
                    <a:pt x="79630" y="131669"/>
                  </a:cubicBezTo>
                  <a:cubicBezTo>
                    <a:pt x="81870" y="123604"/>
                    <a:pt x="84215" y="115942"/>
                    <a:pt x="86794" y="109703"/>
                  </a:cubicBezTo>
                  <a:cubicBezTo>
                    <a:pt x="86963" y="109663"/>
                    <a:pt x="87091" y="109517"/>
                    <a:pt x="87091" y="109338"/>
                  </a:cubicBezTo>
                  <a:cubicBezTo>
                    <a:pt x="87091" y="109306"/>
                    <a:pt x="87091" y="109185"/>
                    <a:pt x="87088" y="109000"/>
                  </a:cubicBezTo>
                  <a:cubicBezTo>
                    <a:pt x="88497" y="105679"/>
                    <a:pt x="89973" y="102785"/>
                    <a:pt x="91541" y="100483"/>
                  </a:cubicBezTo>
                  <a:cubicBezTo>
                    <a:pt x="93059" y="99938"/>
                    <a:pt x="106692" y="94914"/>
                    <a:pt x="108336" y="89435"/>
                  </a:cubicBezTo>
                  <a:cubicBezTo>
                    <a:pt x="109474" y="85645"/>
                    <a:pt x="114855" y="84561"/>
                    <a:pt x="118417" y="83843"/>
                  </a:cubicBezTo>
                  <a:cubicBezTo>
                    <a:pt x="119915" y="83542"/>
                    <a:pt x="120996" y="83324"/>
                    <a:pt x="121524" y="82972"/>
                  </a:cubicBezTo>
                  <a:cubicBezTo>
                    <a:pt x="122786" y="82130"/>
                    <a:pt x="127871" y="79474"/>
                    <a:pt x="132806" y="79474"/>
                  </a:cubicBezTo>
                  <a:cubicBezTo>
                    <a:pt x="133590" y="79474"/>
                    <a:pt x="134371" y="79541"/>
                    <a:pt x="135133" y="79694"/>
                  </a:cubicBezTo>
                  <a:cubicBezTo>
                    <a:pt x="135618" y="79791"/>
                    <a:pt x="136111" y="79835"/>
                    <a:pt x="136606" y="79835"/>
                  </a:cubicBezTo>
                  <a:cubicBezTo>
                    <a:pt x="138599" y="79835"/>
                    <a:pt x="140631" y="79117"/>
                    <a:pt x="142376" y="78234"/>
                  </a:cubicBezTo>
                  <a:cubicBezTo>
                    <a:pt x="142465" y="78242"/>
                    <a:pt x="142553" y="78247"/>
                    <a:pt x="142642" y="78247"/>
                  </a:cubicBezTo>
                  <a:cubicBezTo>
                    <a:pt x="143005" y="78247"/>
                    <a:pt x="143363" y="78169"/>
                    <a:pt x="143716" y="77992"/>
                  </a:cubicBezTo>
                  <a:cubicBezTo>
                    <a:pt x="143906" y="77897"/>
                    <a:pt x="143982" y="77668"/>
                    <a:pt x="143888" y="77478"/>
                  </a:cubicBezTo>
                  <a:cubicBezTo>
                    <a:pt x="143877" y="77455"/>
                    <a:pt x="143863" y="77434"/>
                    <a:pt x="143848" y="77415"/>
                  </a:cubicBezTo>
                  <a:cubicBezTo>
                    <a:pt x="144009" y="77317"/>
                    <a:pt x="144169" y="77218"/>
                    <a:pt x="144322" y="77122"/>
                  </a:cubicBezTo>
                  <a:cubicBezTo>
                    <a:pt x="146308" y="75863"/>
                    <a:pt x="147641" y="74649"/>
                    <a:pt x="147696" y="74597"/>
                  </a:cubicBezTo>
                  <a:cubicBezTo>
                    <a:pt x="147789" y="74511"/>
                    <a:pt x="147834" y="74386"/>
                    <a:pt x="147817" y="74261"/>
                  </a:cubicBezTo>
                  <a:cubicBezTo>
                    <a:pt x="147798" y="74136"/>
                    <a:pt x="147720" y="74029"/>
                    <a:pt x="147609" y="73972"/>
                  </a:cubicBezTo>
                  <a:cubicBezTo>
                    <a:pt x="147497" y="73916"/>
                    <a:pt x="136326" y="68372"/>
                    <a:pt x="128007" y="67818"/>
                  </a:cubicBezTo>
                  <a:cubicBezTo>
                    <a:pt x="127686" y="67797"/>
                    <a:pt x="127372" y="67786"/>
                    <a:pt x="127067" y="67786"/>
                  </a:cubicBezTo>
                  <a:cubicBezTo>
                    <a:pt x="122227" y="67786"/>
                    <a:pt x="119316" y="70403"/>
                    <a:pt x="116498" y="72935"/>
                  </a:cubicBezTo>
                  <a:cubicBezTo>
                    <a:pt x="114779" y="74480"/>
                    <a:pt x="113156" y="75941"/>
                    <a:pt x="111162" y="76737"/>
                  </a:cubicBezTo>
                  <a:cubicBezTo>
                    <a:pt x="109681" y="77331"/>
                    <a:pt x="108730" y="78278"/>
                    <a:pt x="108334" y="79555"/>
                  </a:cubicBezTo>
                  <a:cubicBezTo>
                    <a:pt x="107490" y="82271"/>
                    <a:pt x="109457" y="85545"/>
                    <a:pt x="109821" y="86117"/>
                  </a:cubicBezTo>
                  <a:cubicBezTo>
                    <a:pt x="108790" y="86911"/>
                    <a:pt x="107992" y="87918"/>
                    <a:pt x="107601" y="89213"/>
                  </a:cubicBezTo>
                  <a:cubicBezTo>
                    <a:pt x="106266" y="93666"/>
                    <a:pt x="95710" y="98062"/>
                    <a:pt x="92257" y="99394"/>
                  </a:cubicBezTo>
                  <a:cubicBezTo>
                    <a:pt x="95371" y="94479"/>
                    <a:pt x="98707" y="86568"/>
                    <a:pt x="102225" y="78222"/>
                  </a:cubicBezTo>
                  <a:cubicBezTo>
                    <a:pt x="103314" y="75640"/>
                    <a:pt x="104426" y="73003"/>
                    <a:pt x="105563" y="70371"/>
                  </a:cubicBezTo>
                  <a:cubicBezTo>
                    <a:pt x="108484" y="68820"/>
                    <a:pt x="118862" y="62970"/>
                    <a:pt x="122753" y="56160"/>
                  </a:cubicBezTo>
                  <a:cubicBezTo>
                    <a:pt x="124072" y="53850"/>
                    <a:pt x="125649" y="53102"/>
                    <a:pt x="127378" y="53102"/>
                  </a:cubicBezTo>
                  <a:cubicBezTo>
                    <a:pt x="128925" y="53102"/>
                    <a:pt x="130595" y="53702"/>
                    <a:pt x="132309" y="54319"/>
                  </a:cubicBezTo>
                  <a:cubicBezTo>
                    <a:pt x="134081" y="54957"/>
                    <a:pt x="135895" y="55609"/>
                    <a:pt x="137640" y="55609"/>
                  </a:cubicBezTo>
                  <a:cubicBezTo>
                    <a:pt x="138373" y="55609"/>
                    <a:pt x="139094" y="55494"/>
                    <a:pt x="139795" y="55214"/>
                  </a:cubicBezTo>
                  <a:cubicBezTo>
                    <a:pt x="145261" y="53026"/>
                    <a:pt x="155201" y="50807"/>
                    <a:pt x="155301" y="50785"/>
                  </a:cubicBezTo>
                  <a:cubicBezTo>
                    <a:pt x="155479" y="50745"/>
                    <a:pt x="155605" y="50586"/>
                    <a:pt x="155600" y="50404"/>
                  </a:cubicBezTo>
                  <a:cubicBezTo>
                    <a:pt x="155596" y="50221"/>
                    <a:pt x="155463" y="50066"/>
                    <a:pt x="155284" y="50034"/>
                  </a:cubicBezTo>
                  <a:cubicBezTo>
                    <a:pt x="155190" y="50017"/>
                    <a:pt x="145787" y="48336"/>
                    <a:pt x="138136" y="45057"/>
                  </a:cubicBezTo>
                  <a:cubicBezTo>
                    <a:pt x="137031" y="44583"/>
                    <a:pt x="135969" y="44379"/>
                    <a:pt x="134958" y="44379"/>
                  </a:cubicBezTo>
                  <a:cubicBezTo>
                    <a:pt x="128642" y="44379"/>
                    <a:pt x="124355" y="52362"/>
                    <a:pt x="124306" y="52456"/>
                  </a:cubicBezTo>
                  <a:cubicBezTo>
                    <a:pt x="124225" y="52610"/>
                    <a:pt x="124257" y="52798"/>
                    <a:pt x="124385" y="52916"/>
                  </a:cubicBezTo>
                  <a:cubicBezTo>
                    <a:pt x="124452" y="52980"/>
                    <a:pt x="124539" y="53014"/>
                    <a:pt x="124628" y="53018"/>
                  </a:cubicBezTo>
                  <a:cubicBezTo>
                    <a:pt x="123718" y="53550"/>
                    <a:pt x="122864" y="54429"/>
                    <a:pt x="122090" y="55781"/>
                  </a:cubicBezTo>
                  <a:cubicBezTo>
                    <a:pt x="118661" y="61782"/>
                    <a:pt x="109724" y="67189"/>
                    <a:pt x="106064" y="69224"/>
                  </a:cubicBezTo>
                  <a:cubicBezTo>
                    <a:pt x="106483" y="68262"/>
                    <a:pt x="106908" y="67301"/>
                    <a:pt x="107334" y="66345"/>
                  </a:cubicBezTo>
                  <a:cubicBezTo>
                    <a:pt x="107360" y="66350"/>
                    <a:pt x="107386" y="66360"/>
                    <a:pt x="107413" y="66360"/>
                  </a:cubicBezTo>
                  <a:cubicBezTo>
                    <a:pt x="107427" y="66360"/>
                    <a:pt x="107440" y="66359"/>
                    <a:pt x="107452" y="66358"/>
                  </a:cubicBezTo>
                  <a:cubicBezTo>
                    <a:pt x="107662" y="66337"/>
                    <a:pt x="107816" y="66149"/>
                    <a:pt x="107795" y="65939"/>
                  </a:cubicBezTo>
                  <a:cubicBezTo>
                    <a:pt x="107778" y="65768"/>
                    <a:pt x="107758" y="65606"/>
                    <a:pt x="107740" y="65438"/>
                  </a:cubicBezTo>
                  <a:cubicBezTo>
                    <a:pt x="113026" y="53710"/>
                    <a:pt x="118880" y="42883"/>
                    <a:pt x="125580" y="38517"/>
                  </a:cubicBezTo>
                  <a:cubicBezTo>
                    <a:pt x="125634" y="38546"/>
                    <a:pt x="125694" y="38564"/>
                    <a:pt x="125755" y="38564"/>
                  </a:cubicBezTo>
                  <a:cubicBezTo>
                    <a:pt x="125756" y="38564"/>
                    <a:pt x="125756" y="38565"/>
                    <a:pt x="125757" y="38565"/>
                  </a:cubicBezTo>
                  <a:cubicBezTo>
                    <a:pt x="125788" y="38565"/>
                    <a:pt x="125819" y="38563"/>
                    <a:pt x="125850" y="38554"/>
                  </a:cubicBezTo>
                  <a:cubicBezTo>
                    <a:pt x="126311" y="38438"/>
                    <a:pt x="137165" y="35680"/>
                    <a:pt x="139441" y="31126"/>
                  </a:cubicBezTo>
                  <a:cubicBezTo>
                    <a:pt x="141672" y="26667"/>
                    <a:pt x="142769" y="15351"/>
                    <a:pt x="142815" y="14871"/>
                  </a:cubicBezTo>
                  <a:cubicBezTo>
                    <a:pt x="142830" y="14710"/>
                    <a:pt x="142743" y="14556"/>
                    <a:pt x="142597" y="14489"/>
                  </a:cubicBezTo>
                  <a:cubicBezTo>
                    <a:pt x="142545" y="14464"/>
                    <a:pt x="142490" y="14452"/>
                    <a:pt x="142435" y="14452"/>
                  </a:cubicBezTo>
                  <a:cubicBezTo>
                    <a:pt x="142335" y="14452"/>
                    <a:pt x="142236" y="14491"/>
                    <a:pt x="142162" y="14565"/>
                  </a:cubicBezTo>
                  <a:cubicBezTo>
                    <a:pt x="142090" y="14638"/>
                    <a:pt x="134865" y="21877"/>
                    <a:pt x="129908" y="27935"/>
                  </a:cubicBezTo>
                  <a:cubicBezTo>
                    <a:pt x="125800" y="32957"/>
                    <a:pt x="125362" y="36515"/>
                    <a:pt x="125355" y="37757"/>
                  </a:cubicBezTo>
                  <a:cubicBezTo>
                    <a:pt x="122338" y="39668"/>
                    <a:pt x="119502" y="42829"/>
                    <a:pt x="116819" y="46775"/>
                  </a:cubicBezTo>
                  <a:cubicBezTo>
                    <a:pt x="116461" y="45527"/>
                    <a:pt x="116394" y="43965"/>
                    <a:pt x="116460" y="42339"/>
                  </a:cubicBezTo>
                  <a:cubicBezTo>
                    <a:pt x="117138" y="42275"/>
                    <a:pt x="121078" y="41753"/>
                    <a:pt x="122759" y="38105"/>
                  </a:cubicBezTo>
                  <a:cubicBezTo>
                    <a:pt x="122847" y="37912"/>
                    <a:pt x="122763" y="37685"/>
                    <a:pt x="122571" y="37597"/>
                  </a:cubicBezTo>
                  <a:cubicBezTo>
                    <a:pt x="122518" y="37573"/>
                    <a:pt x="122463" y="37561"/>
                    <a:pt x="122410" y="37561"/>
                  </a:cubicBezTo>
                  <a:cubicBezTo>
                    <a:pt x="122265" y="37561"/>
                    <a:pt x="122127" y="37644"/>
                    <a:pt x="122062" y="37785"/>
                  </a:cubicBezTo>
                  <a:cubicBezTo>
                    <a:pt x="121173" y="39712"/>
                    <a:pt x="119529" y="40665"/>
                    <a:pt x="118225" y="41135"/>
                  </a:cubicBezTo>
                  <a:cubicBezTo>
                    <a:pt x="120702" y="38829"/>
                    <a:pt x="120376" y="33958"/>
                    <a:pt x="120358" y="33728"/>
                  </a:cubicBezTo>
                  <a:cubicBezTo>
                    <a:pt x="120342" y="33528"/>
                    <a:pt x="120176" y="33374"/>
                    <a:pt x="119978" y="33374"/>
                  </a:cubicBezTo>
                  <a:cubicBezTo>
                    <a:pt x="119968" y="33374"/>
                    <a:pt x="119958" y="33374"/>
                    <a:pt x="119948" y="33375"/>
                  </a:cubicBezTo>
                  <a:cubicBezTo>
                    <a:pt x="119738" y="33390"/>
                    <a:pt x="119578" y="33574"/>
                    <a:pt x="119595" y="33784"/>
                  </a:cubicBezTo>
                  <a:cubicBezTo>
                    <a:pt x="119599" y="33842"/>
                    <a:pt x="119992" y="39602"/>
                    <a:pt x="116887" y="41157"/>
                  </a:cubicBezTo>
                  <a:cubicBezTo>
                    <a:pt x="116762" y="41222"/>
                    <a:pt x="116637" y="41269"/>
                    <a:pt x="116516" y="41305"/>
                  </a:cubicBezTo>
                  <a:cubicBezTo>
                    <a:pt x="116589" y="40238"/>
                    <a:pt x="116698" y="39175"/>
                    <a:pt x="116802" y="38191"/>
                  </a:cubicBezTo>
                  <a:cubicBezTo>
                    <a:pt x="117018" y="36157"/>
                    <a:pt x="117173" y="34687"/>
                    <a:pt x="116918" y="33996"/>
                  </a:cubicBezTo>
                  <a:cubicBezTo>
                    <a:pt x="116861" y="33842"/>
                    <a:pt x="116714" y="33747"/>
                    <a:pt x="116557" y="33747"/>
                  </a:cubicBezTo>
                  <a:cubicBezTo>
                    <a:pt x="116514" y="33747"/>
                    <a:pt x="116469" y="33754"/>
                    <a:pt x="116426" y="33770"/>
                  </a:cubicBezTo>
                  <a:cubicBezTo>
                    <a:pt x="116228" y="33844"/>
                    <a:pt x="116126" y="34063"/>
                    <a:pt x="116199" y="34262"/>
                  </a:cubicBezTo>
                  <a:cubicBezTo>
                    <a:pt x="116392" y="34784"/>
                    <a:pt x="116221" y="36399"/>
                    <a:pt x="116040" y="38109"/>
                  </a:cubicBezTo>
                  <a:cubicBezTo>
                    <a:pt x="115933" y="39122"/>
                    <a:pt x="115820" y="40217"/>
                    <a:pt x="115747" y="41318"/>
                  </a:cubicBezTo>
                  <a:cubicBezTo>
                    <a:pt x="115645" y="41291"/>
                    <a:pt x="115543" y="41258"/>
                    <a:pt x="115443" y="41208"/>
                  </a:cubicBezTo>
                  <a:cubicBezTo>
                    <a:pt x="113862" y="40429"/>
                    <a:pt x="112880" y="36928"/>
                    <a:pt x="112633" y="35645"/>
                  </a:cubicBezTo>
                  <a:cubicBezTo>
                    <a:pt x="112598" y="35462"/>
                    <a:pt x="112440" y="35333"/>
                    <a:pt x="112259" y="35333"/>
                  </a:cubicBezTo>
                  <a:cubicBezTo>
                    <a:pt x="112235" y="35333"/>
                    <a:pt x="112210" y="35336"/>
                    <a:pt x="112185" y="35340"/>
                  </a:cubicBezTo>
                  <a:cubicBezTo>
                    <a:pt x="111978" y="35381"/>
                    <a:pt x="111841" y="35582"/>
                    <a:pt x="111881" y="35788"/>
                  </a:cubicBezTo>
                  <a:cubicBezTo>
                    <a:pt x="111920" y="35992"/>
                    <a:pt x="112858" y="40786"/>
                    <a:pt x="115103" y="41896"/>
                  </a:cubicBezTo>
                  <a:cubicBezTo>
                    <a:pt x="115299" y="41993"/>
                    <a:pt x="115499" y="42049"/>
                    <a:pt x="115703" y="42087"/>
                  </a:cubicBezTo>
                  <a:cubicBezTo>
                    <a:pt x="115609" y="44068"/>
                    <a:pt x="115682" y="46017"/>
                    <a:pt x="116226" y="47489"/>
                  </a:cubicBezTo>
                  <a:cubicBezTo>
                    <a:pt x="116238" y="47522"/>
                    <a:pt x="116268" y="47541"/>
                    <a:pt x="116288" y="47569"/>
                  </a:cubicBezTo>
                  <a:cubicBezTo>
                    <a:pt x="114850" y="49752"/>
                    <a:pt x="113456" y="52151"/>
                    <a:pt x="112101" y="54697"/>
                  </a:cubicBezTo>
                  <a:cubicBezTo>
                    <a:pt x="111565" y="52063"/>
                    <a:pt x="109626" y="41759"/>
                    <a:pt x="110681" y="35217"/>
                  </a:cubicBezTo>
                  <a:lnTo>
                    <a:pt x="110681" y="35217"/>
                  </a:lnTo>
                  <a:cubicBezTo>
                    <a:pt x="110695" y="35219"/>
                    <a:pt x="110706" y="35229"/>
                    <a:pt x="110720" y="35230"/>
                  </a:cubicBezTo>
                  <a:cubicBezTo>
                    <a:pt x="110730" y="35232"/>
                    <a:pt x="110737" y="35232"/>
                    <a:pt x="110747" y="35232"/>
                  </a:cubicBezTo>
                  <a:cubicBezTo>
                    <a:pt x="110879" y="35232"/>
                    <a:pt x="111002" y="35163"/>
                    <a:pt x="111072" y="35052"/>
                  </a:cubicBezTo>
                  <a:cubicBezTo>
                    <a:pt x="111129" y="34962"/>
                    <a:pt x="116683" y="25883"/>
                    <a:pt x="115018" y="12012"/>
                  </a:cubicBezTo>
                  <a:cubicBezTo>
                    <a:pt x="114598" y="8508"/>
                    <a:pt x="111243" y="572"/>
                    <a:pt x="111100" y="235"/>
                  </a:cubicBezTo>
                  <a:cubicBezTo>
                    <a:pt x="111041" y="99"/>
                    <a:pt x="110912" y="9"/>
                    <a:pt x="110765" y="3"/>
                  </a:cubicBezTo>
                  <a:cubicBezTo>
                    <a:pt x="110751" y="1"/>
                    <a:pt x="110738" y="0"/>
                    <a:pt x="110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10"/>
            <p:cNvSpPr/>
            <p:nvPr/>
          </p:nvSpPr>
          <p:spPr>
            <a:xfrm>
              <a:off x="4801900" y="3541150"/>
              <a:ext cx="46900" cy="46900"/>
            </a:xfrm>
            <a:custGeom>
              <a:avLst/>
              <a:gdLst/>
              <a:ahLst/>
              <a:cxnLst/>
              <a:rect l="l" t="t" r="r" b="b"/>
              <a:pathLst>
                <a:path w="1876" h="1876" extrusionOk="0">
                  <a:moveTo>
                    <a:pt x="939" y="0"/>
                  </a:moveTo>
                  <a:cubicBezTo>
                    <a:pt x="421" y="0"/>
                    <a:pt x="1" y="419"/>
                    <a:pt x="1" y="937"/>
                  </a:cubicBezTo>
                  <a:cubicBezTo>
                    <a:pt x="1" y="1455"/>
                    <a:pt x="420" y="1875"/>
                    <a:pt x="939" y="1875"/>
                  </a:cubicBezTo>
                  <a:cubicBezTo>
                    <a:pt x="1455" y="1875"/>
                    <a:pt x="1875" y="1456"/>
                    <a:pt x="1875" y="937"/>
                  </a:cubicBezTo>
                  <a:cubicBezTo>
                    <a:pt x="1875" y="420"/>
                    <a:pt x="1455" y="0"/>
                    <a:pt x="93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10"/>
            <p:cNvSpPr/>
            <p:nvPr/>
          </p:nvSpPr>
          <p:spPr>
            <a:xfrm>
              <a:off x="4762700" y="3679225"/>
              <a:ext cx="52300" cy="46925"/>
            </a:xfrm>
            <a:custGeom>
              <a:avLst/>
              <a:gdLst/>
              <a:ahLst/>
              <a:cxnLst/>
              <a:rect l="l" t="t" r="r" b="b"/>
              <a:pathLst>
                <a:path w="2092" h="1877" extrusionOk="0">
                  <a:moveTo>
                    <a:pt x="1044" y="0"/>
                  </a:moveTo>
                  <a:cubicBezTo>
                    <a:pt x="640" y="0"/>
                    <a:pt x="268" y="264"/>
                    <a:pt x="146" y="671"/>
                  </a:cubicBezTo>
                  <a:cubicBezTo>
                    <a:pt x="0" y="1169"/>
                    <a:pt x="283" y="1690"/>
                    <a:pt x="778" y="1837"/>
                  </a:cubicBezTo>
                  <a:cubicBezTo>
                    <a:pt x="867" y="1864"/>
                    <a:pt x="956" y="1876"/>
                    <a:pt x="1044" y="1876"/>
                  </a:cubicBezTo>
                  <a:cubicBezTo>
                    <a:pt x="1449" y="1876"/>
                    <a:pt x="1822" y="1612"/>
                    <a:pt x="1944" y="1205"/>
                  </a:cubicBezTo>
                  <a:cubicBezTo>
                    <a:pt x="2092" y="708"/>
                    <a:pt x="1809" y="187"/>
                    <a:pt x="1312" y="40"/>
                  </a:cubicBezTo>
                  <a:cubicBezTo>
                    <a:pt x="1223" y="13"/>
                    <a:pt x="1132"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10"/>
            <p:cNvSpPr/>
            <p:nvPr/>
          </p:nvSpPr>
          <p:spPr>
            <a:xfrm>
              <a:off x="1956525" y="2592675"/>
              <a:ext cx="46900" cy="46900"/>
            </a:xfrm>
            <a:custGeom>
              <a:avLst/>
              <a:gdLst/>
              <a:ahLst/>
              <a:cxnLst/>
              <a:rect l="l" t="t" r="r" b="b"/>
              <a:pathLst>
                <a:path w="1876" h="1876" extrusionOk="0">
                  <a:moveTo>
                    <a:pt x="938" y="0"/>
                  </a:moveTo>
                  <a:cubicBezTo>
                    <a:pt x="421" y="0"/>
                    <a:pt x="0" y="420"/>
                    <a:pt x="0" y="938"/>
                  </a:cubicBezTo>
                  <a:cubicBezTo>
                    <a:pt x="0" y="1455"/>
                    <a:pt x="420" y="1875"/>
                    <a:pt x="938" y="1875"/>
                  </a:cubicBezTo>
                  <a:cubicBezTo>
                    <a:pt x="1455" y="1875"/>
                    <a:pt x="1875" y="1456"/>
                    <a:pt x="1875" y="938"/>
                  </a:cubicBezTo>
                  <a:cubicBezTo>
                    <a:pt x="1875" y="421"/>
                    <a:pt x="1455"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10"/>
            <p:cNvSpPr/>
            <p:nvPr/>
          </p:nvSpPr>
          <p:spPr>
            <a:xfrm>
              <a:off x="2013850" y="2511900"/>
              <a:ext cx="46900" cy="46900"/>
            </a:xfrm>
            <a:custGeom>
              <a:avLst/>
              <a:gdLst/>
              <a:ahLst/>
              <a:cxnLst/>
              <a:rect l="l" t="t" r="r" b="b"/>
              <a:pathLst>
                <a:path w="1876" h="1876" extrusionOk="0">
                  <a:moveTo>
                    <a:pt x="937" y="0"/>
                  </a:moveTo>
                  <a:cubicBezTo>
                    <a:pt x="421" y="0"/>
                    <a:pt x="0" y="420"/>
                    <a:pt x="0" y="937"/>
                  </a:cubicBezTo>
                  <a:cubicBezTo>
                    <a:pt x="0" y="1455"/>
                    <a:pt x="421" y="1875"/>
                    <a:pt x="937" y="1875"/>
                  </a:cubicBezTo>
                  <a:cubicBezTo>
                    <a:pt x="1455" y="1875"/>
                    <a:pt x="1875" y="1456"/>
                    <a:pt x="1875" y="937"/>
                  </a:cubicBezTo>
                  <a:cubicBezTo>
                    <a:pt x="1875" y="421"/>
                    <a:pt x="1455"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10"/>
            <p:cNvSpPr/>
            <p:nvPr/>
          </p:nvSpPr>
          <p:spPr>
            <a:xfrm>
              <a:off x="2058125" y="2433750"/>
              <a:ext cx="46900" cy="46900"/>
            </a:xfrm>
            <a:custGeom>
              <a:avLst/>
              <a:gdLst/>
              <a:ahLst/>
              <a:cxnLst/>
              <a:rect l="l" t="t" r="r" b="b"/>
              <a:pathLst>
                <a:path w="1876" h="1876" extrusionOk="0">
                  <a:moveTo>
                    <a:pt x="937" y="0"/>
                  </a:moveTo>
                  <a:cubicBezTo>
                    <a:pt x="421" y="0"/>
                    <a:pt x="0" y="419"/>
                    <a:pt x="0" y="937"/>
                  </a:cubicBezTo>
                  <a:cubicBezTo>
                    <a:pt x="0" y="1455"/>
                    <a:pt x="419" y="1875"/>
                    <a:pt x="937" y="1875"/>
                  </a:cubicBezTo>
                  <a:cubicBezTo>
                    <a:pt x="1455" y="1875"/>
                    <a:pt x="1875" y="1456"/>
                    <a:pt x="1875" y="937"/>
                  </a:cubicBezTo>
                  <a:cubicBezTo>
                    <a:pt x="1875" y="419"/>
                    <a:pt x="1456" y="0"/>
                    <a:pt x="9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10"/>
            <p:cNvSpPr/>
            <p:nvPr/>
          </p:nvSpPr>
          <p:spPr>
            <a:xfrm>
              <a:off x="2561025" y="2650025"/>
              <a:ext cx="46875" cy="46900"/>
            </a:xfrm>
            <a:custGeom>
              <a:avLst/>
              <a:gdLst/>
              <a:ahLst/>
              <a:cxnLst/>
              <a:rect l="l" t="t" r="r" b="b"/>
              <a:pathLst>
                <a:path w="1875" h="1876" extrusionOk="0">
                  <a:moveTo>
                    <a:pt x="940" y="0"/>
                  </a:moveTo>
                  <a:cubicBezTo>
                    <a:pt x="939" y="0"/>
                    <a:pt x="939" y="0"/>
                    <a:pt x="938" y="0"/>
                  </a:cubicBezTo>
                  <a:cubicBezTo>
                    <a:pt x="420" y="0"/>
                    <a:pt x="0" y="420"/>
                    <a:pt x="0" y="937"/>
                  </a:cubicBezTo>
                  <a:cubicBezTo>
                    <a:pt x="0" y="1455"/>
                    <a:pt x="419" y="1875"/>
                    <a:pt x="938" y="1875"/>
                  </a:cubicBezTo>
                  <a:cubicBezTo>
                    <a:pt x="1455" y="1875"/>
                    <a:pt x="1875" y="1456"/>
                    <a:pt x="1875" y="937"/>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10"/>
            <p:cNvSpPr/>
            <p:nvPr/>
          </p:nvSpPr>
          <p:spPr>
            <a:xfrm>
              <a:off x="2654825" y="2709925"/>
              <a:ext cx="46925" cy="46900"/>
            </a:xfrm>
            <a:custGeom>
              <a:avLst/>
              <a:gdLst/>
              <a:ahLst/>
              <a:cxnLst/>
              <a:rect l="l" t="t" r="r" b="b"/>
              <a:pathLst>
                <a:path w="1877" h="1876" extrusionOk="0">
                  <a:moveTo>
                    <a:pt x="938" y="0"/>
                  </a:moveTo>
                  <a:cubicBezTo>
                    <a:pt x="420" y="0"/>
                    <a:pt x="0" y="420"/>
                    <a:pt x="0" y="938"/>
                  </a:cubicBezTo>
                  <a:cubicBezTo>
                    <a:pt x="0" y="1455"/>
                    <a:pt x="419" y="1875"/>
                    <a:pt x="938" y="1875"/>
                  </a:cubicBezTo>
                  <a:cubicBezTo>
                    <a:pt x="1456" y="1875"/>
                    <a:pt x="1876" y="1456"/>
                    <a:pt x="1876" y="938"/>
                  </a:cubicBezTo>
                  <a:cubicBezTo>
                    <a:pt x="1876" y="421"/>
                    <a:pt x="1456" y="0"/>
                    <a:pt x="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10"/>
            <p:cNvSpPr/>
            <p:nvPr/>
          </p:nvSpPr>
          <p:spPr>
            <a:xfrm>
              <a:off x="2714750" y="2644800"/>
              <a:ext cx="46925" cy="46900"/>
            </a:xfrm>
            <a:custGeom>
              <a:avLst/>
              <a:gdLst/>
              <a:ahLst/>
              <a:cxnLst/>
              <a:rect l="l" t="t" r="r" b="b"/>
              <a:pathLst>
                <a:path w="1877" h="1876" extrusionOk="0">
                  <a:moveTo>
                    <a:pt x="941" y="0"/>
                  </a:moveTo>
                  <a:cubicBezTo>
                    <a:pt x="940" y="0"/>
                    <a:pt x="940" y="0"/>
                    <a:pt x="939" y="0"/>
                  </a:cubicBezTo>
                  <a:cubicBezTo>
                    <a:pt x="420" y="0"/>
                    <a:pt x="0" y="420"/>
                    <a:pt x="0" y="938"/>
                  </a:cubicBezTo>
                  <a:cubicBezTo>
                    <a:pt x="0" y="1455"/>
                    <a:pt x="420" y="1875"/>
                    <a:pt x="939" y="1875"/>
                  </a:cubicBezTo>
                  <a:cubicBezTo>
                    <a:pt x="1456" y="1875"/>
                    <a:pt x="1876" y="1456"/>
                    <a:pt x="1876" y="938"/>
                  </a:cubicBezTo>
                  <a:cubicBezTo>
                    <a:pt x="1876" y="420"/>
                    <a:pt x="1457" y="0"/>
                    <a:pt x="94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10"/>
            <p:cNvSpPr/>
            <p:nvPr/>
          </p:nvSpPr>
          <p:spPr>
            <a:xfrm>
              <a:off x="3952200" y="1210700"/>
              <a:ext cx="64800" cy="57375"/>
            </a:xfrm>
            <a:custGeom>
              <a:avLst/>
              <a:gdLst/>
              <a:ahLst/>
              <a:cxnLst/>
              <a:rect l="l" t="t" r="r" b="b"/>
              <a:pathLst>
                <a:path w="2592" h="2295" extrusionOk="0">
                  <a:moveTo>
                    <a:pt x="1296" y="0"/>
                  </a:moveTo>
                  <a:cubicBezTo>
                    <a:pt x="1164" y="0"/>
                    <a:pt x="1030" y="23"/>
                    <a:pt x="899" y="72"/>
                  </a:cubicBezTo>
                  <a:cubicBezTo>
                    <a:pt x="305" y="292"/>
                    <a:pt x="1" y="950"/>
                    <a:pt x="220" y="1544"/>
                  </a:cubicBezTo>
                  <a:cubicBezTo>
                    <a:pt x="391" y="2008"/>
                    <a:pt x="829" y="2295"/>
                    <a:pt x="1295" y="2295"/>
                  </a:cubicBezTo>
                  <a:cubicBezTo>
                    <a:pt x="1427" y="2295"/>
                    <a:pt x="1562" y="2272"/>
                    <a:pt x="1693" y="2223"/>
                  </a:cubicBezTo>
                  <a:cubicBezTo>
                    <a:pt x="2287" y="2003"/>
                    <a:pt x="2591" y="1345"/>
                    <a:pt x="2372" y="751"/>
                  </a:cubicBezTo>
                  <a:cubicBezTo>
                    <a:pt x="2201" y="287"/>
                    <a:pt x="1762"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10"/>
            <p:cNvSpPr/>
            <p:nvPr/>
          </p:nvSpPr>
          <p:spPr>
            <a:xfrm>
              <a:off x="4061025" y="1159400"/>
              <a:ext cx="64775" cy="57375"/>
            </a:xfrm>
            <a:custGeom>
              <a:avLst/>
              <a:gdLst/>
              <a:ahLst/>
              <a:cxnLst/>
              <a:rect l="l" t="t" r="r" b="b"/>
              <a:pathLst>
                <a:path w="2591" h="2295" extrusionOk="0">
                  <a:moveTo>
                    <a:pt x="1297" y="0"/>
                  </a:moveTo>
                  <a:cubicBezTo>
                    <a:pt x="1164" y="0"/>
                    <a:pt x="1030" y="23"/>
                    <a:pt x="899" y="72"/>
                  </a:cubicBezTo>
                  <a:cubicBezTo>
                    <a:pt x="305" y="292"/>
                    <a:pt x="0" y="950"/>
                    <a:pt x="221" y="1544"/>
                  </a:cubicBezTo>
                  <a:cubicBezTo>
                    <a:pt x="391" y="2008"/>
                    <a:pt x="828" y="2295"/>
                    <a:pt x="1295" y="2295"/>
                  </a:cubicBezTo>
                  <a:cubicBezTo>
                    <a:pt x="1427" y="2295"/>
                    <a:pt x="1561" y="2272"/>
                    <a:pt x="1693" y="2223"/>
                  </a:cubicBezTo>
                  <a:cubicBezTo>
                    <a:pt x="2287" y="2003"/>
                    <a:pt x="2591" y="1345"/>
                    <a:pt x="2372" y="751"/>
                  </a:cubicBezTo>
                  <a:cubicBezTo>
                    <a:pt x="2201" y="287"/>
                    <a:pt x="1763" y="0"/>
                    <a:pt x="12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10"/>
            <p:cNvSpPr/>
            <p:nvPr/>
          </p:nvSpPr>
          <p:spPr>
            <a:xfrm>
              <a:off x="4162200" y="1177600"/>
              <a:ext cx="64800" cy="57350"/>
            </a:xfrm>
            <a:custGeom>
              <a:avLst/>
              <a:gdLst/>
              <a:ahLst/>
              <a:cxnLst/>
              <a:rect l="l" t="t" r="r" b="b"/>
              <a:pathLst>
                <a:path w="2592" h="2294" extrusionOk="0">
                  <a:moveTo>
                    <a:pt x="1294" y="0"/>
                  </a:moveTo>
                  <a:cubicBezTo>
                    <a:pt x="1162" y="0"/>
                    <a:pt x="1029" y="23"/>
                    <a:pt x="899" y="71"/>
                  </a:cubicBezTo>
                  <a:cubicBezTo>
                    <a:pt x="305" y="291"/>
                    <a:pt x="1" y="949"/>
                    <a:pt x="220" y="1544"/>
                  </a:cubicBezTo>
                  <a:cubicBezTo>
                    <a:pt x="391" y="2007"/>
                    <a:pt x="829" y="2294"/>
                    <a:pt x="1294" y="2294"/>
                  </a:cubicBezTo>
                  <a:cubicBezTo>
                    <a:pt x="1426" y="2294"/>
                    <a:pt x="1561" y="2271"/>
                    <a:pt x="1692" y="2222"/>
                  </a:cubicBezTo>
                  <a:cubicBezTo>
                    <a:pt x="2287" y="2003"/>
                    <a:pt x="2591" y="1345"/>
                    <a:pt x="2371" y="750"/>
                  </a:cubicBezTo>
                  <a:cubicBezTo>
                    <a:pt x="2200" y="287"/>
                    <a:pt x="1760" y="0"/>
                    <a:pt x="12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10"/>
            <p:cNvSpPr/>
            <p:nvPr/>
          </p:nvSpPr>
          <p:spPr>
            <a:xfrm>
              <a:off x="4212700" y="1269450"/>
              <a:ext cx="64775" cy="57350"/>
            </a:xfrm>
            <a:custGeom>
              <a:avLst/>
              <a:gdLst/>
              <a:ahLst/>
              <a:cxnLst/>
              <a:rect l="l" t="t" r="r" b="b"/>
              <a:pathLst>
                <a:path w="2591" h="2294" extrusionOk="0">
                  <a:moveTo>
                    <a:pt x="1296" y="0"/>
                  </a:moveTo>
                  <a:cubicBezTo>
                    <a:pt x="1164" y="0"/>
                    <a:pt x="1030" y="23"/>
                    <a:pt x="899" y="71"/>
                  </a:cubicBezTo>
                  <a:cubicBezTo>
                    <a:pt x="305" y="290"/>
                    <a:pt x="0" y="948"/>
                    <a:pt x="221" y="1543"/>
                  </a:cubicBezTo>
                  <a:cubicBezTo>
                    <a:pt x="391" y="2007"/>
                    <a:pt x="829" y="2294"/>
                    <a:pt x="1296" y="2294"/>
                  </a:cubicBezTo>
                  <a:cubicBezTo>
                    <a:pt x="1428" y="2294"/>
                    <a:pt x="1562" y="2271"/>
                    <a:pt x="1693" y="2223"/>
                  </a:cubicBezTo>
                  <a:cubicBezTo>
                    <a:pt x="2287" y="2002"/>
                    <a:pt x="2591" y="1344"/>
                    <a:pt x="2372" y="749"/>
                  </a:cubicBezTo>
                  <a:cubicBezTo>
                    <a:pt x="2201" y="287"/>
                    <a:pt x="1763" y="0"/>
                    <a:pt x="12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10"/>
            <p:cNvSpPr/>
            <p:nvPr/>
          </p:nvSpPr>
          <p:spPr>
            <a:xfrm>
              <a:off x="3540725" y="1810950"/>
              <a:ext cx="52150" cy="52150"/>
            </a:xfrm>
            <a:custGeom>
              <a:avLst/>
              <a:gdLst/>
              <a:ahLst/>
              <a:cxnLst/>
              <a:rect l="l" t="t" r="r" b="b"/>
              <a:pathLst>
                <a:path w="2086" h="2086" extrusionOk="0">
                  <a:moveTo>
                    <a:pt x="1043" y="0"/>
                  </a:moveTo>
                  <a:cubicBezTo>
                    <a:pt x="466" y="0"/>
                    <a:pt x="1" y="468"/>
                    <a:pt x="1" y="1044"/>
                  </a:cubicBezTo>
                  <a:cubicBezTo>
                    <a:pt x="1" y="1619"/>
                    <a:pt x="468" y="2085"/>
                    <a:pt x="1043" y="2085"/>
                  </a:cubicBezTo>
                  <a:cubicBezTo>
                    <a:pt x="1618" y="2085"/>
                    <a:pt x="2086" y="1619"/>
                    <a:pt x="2086" y="1044"/>
                  </a:cubicBezTo>
                  <a:cubicBezTo>
                    <a:pt x="2086" y="468"/>
                    <a:pt x="1620"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10"/>
            <p:cNvSpPr/>
            <p:nvPr/>
          </p:nvSpPr>
          <p:spPr>
            <a:xfrm>
              <a:off x="3691850" y="1779675"/>
              <a:ext cx="52150" cy="52150"/>
            </a:xfrm>
            <a:custGeom>
              <a:avLst/>
              <a:gdLst/>
              <a:ahLst/>
              <a:cxnLst/>
              <a:rect l="l" t="t" r="r" b="b"/>
              <a:pathLst>
                <a:path w="2086" h="2086" extrusionOk="0">
                  <a:moveTo>
                    <a:pt x="1043" y="0"/>
                  </a:moveTo>
                  <a:cubicBezTo>
                    <a:pt x="466" y="0"/>
                    <a:pt x="1" y="466"/>
                    <a:pt x="1" y="1042"/>
                  </a:cubicBezTo>
                  <a:cubicBezTo>
                    <a:pt x="1" y="1620"/>
                    <a:pt x="468" y="2085"/>
                    <a:pt x="1043" y="2085"/>
                  </a:cubicBezTo>
                  <a:cubicBezTo>
                    <a:pt x="1618" y="2085"/>
                    <a:pt x="2086" y="1619"/>
                    <a:pt x="2086" y="1042"/>
                  </a:cubicBezTo>
                  <a:cubicBezTo>
                    <a:pt x="2086" y="468"/>
                    <a:pt x="1618" y="2"/>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10"/>
            <p:cNvSpPr/>
            <p:nvPr/>
          </p:nvSpPr>
          <p:spPr>
            <a:xfrm>
              <a:off x="3785625" y="1915175"/>
              <a:ext cx="52150" cy="52150"/>
            </a:xfrm>
            <a:custGeom>
              <a:avLst/>
              <a:gdLst/>
              <a:ahLst/>
              <a:cxnLst/>
              <a:rect l="l" t="t" r="r" b="b"/>
              <a:pathLst>
                <a:path w="2086" h="2086" extrusionOk="0">
                  <a:moveTo>
                    <a:pt x="1044" y="0"/>
                  </a:moveTo>
                  <a:cubicBezTo>
                    <a:pt x="468" y="0"/>
                    <a:pt x="1" y="467"/>
                    <a:pt x="1" y="1043"/>
                  </a:cubicBezTo>
                  <a:cubicBezTo>
                    <a:pt x="1" y="1618"/>
                    <a:pt x="468" y="2085"/>
                    <a:pt x="1044" y="2085"/>
                  </a:cubicBezTo>
                  <a:cubicBezTo>
                    <a:pt x="1620" y="2085"/>
                    <a:pt x="2086" y="1619"/>
                    <a:pt x="2086" y="1043"/>
                  </a:cubicBezTo>
                  <a:cubicBezTo>
                    <a:pt x="2086" y="468"/>
                    <a:pt x="1620" y="2"/>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10"/>
            <p:cNvSpPr/>
            <p:nvPr/>
          </p:nvSpPr>
          <p:spPr>
            <a:xfrm>
              <a:off x="3488600" y="1873500"/>
              <a:ext cx="52150" cy="52150"/>
            </a:xfrm>
            <a:custGeom>
              <a:avLst/>
              <a:gdLst/>
              <a:ahLst/>
              <a:cxnLst/>
              <a:rect l="l" t="t" r="r" b="b"/>
              <a:pathLst>
                <a:path w="2086" h="2086" extrusionOk="0">
                  <a:moveTo>
                    <a:pt x="1043" y="0"/>
                  </a:moveTo>
                  <a:cubicBezTo>
                    <a:pt x="466" y="0"/>
                    <a:pt x="1" y="467"/>
                    <a:pt x="1" y="1042"/>
                  </a:cubicBezTo>
                  <a:cubicBezTo>
                    <a:pt x="1" y="1619"/>
                    <a:pt x="468" y="2086"/>
                    <a:pt x="1043" y="2086"/>
                  </a:cubicBezTo>
                  <a:cubicBezTo>
                    <a:pt x="1618" y="2086"/>
                    <a:pt x="2086" y="1618"/>
                    <a:pt x="2086" y="1042"/>
                  </a:cubicBezTo>
                  <a:cubicBezTo>
                    <a:pt x="2086" y="467"/>
                    <a:pt x="1618" y="0"/>
                    <a:pt x="104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10"/>
            <p:cNvSpPr/>
            <p:nvPr/>
          </p:nvSpPr>
          <p:spPr>
            <a:xfrm>
              <a:off x="3499000" y="2050675"/>
              <a:ext cx="52150" cy="52150"/>
            </a:xfrm>
            <a:custGeom>
              <a:avLst/>
              <a:gdLst/>
              <a:ahLst/>
              <a:cxnLst/>
              <a:rect l="l" t="t" r="r" b="b"/>
              <a:pathLst>
                <a:path w="2086" h="2086" extrusionOk="0">
                  <a:moveTo>
                    <a:pt x="1044" y="0"/>
                  </a:moveTo>
                  <a:cubicBezTo>
                    <a:pt x="466" y="0"/>
                    <a:pt x="1" y="467"/>
                    <a:pt x="1" y="1043"/>
                  </a:cubicBezTo>
                  <a:cubicBezTo>
                    <a:pt x="1" y="1620"/>
                    <a:pt x="466" y="2085"/>
                    <a:pt x="1044" y="2085"/>
                  </a:cubicBezTo>
                  <a:cubicBezTo>
                    <a:pt x="1620" y="2085"/>
                    <a:pt x="2086" y="1619"/>
                    <a:pt x="2086" y="1043"/>
                  </a:cubicBezTo>
                  <a:cubicBezTo>
                    <a:pt x="2086" y="468"/>
                    <a:pt x="1620"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10"/>
            <p:cNvSpPr/>
            <p:nvPr/>
          </p:nvSpPr>
          <p:spPr>
            <a:xfrm>
              <a:off x="3175900" y="2676050"/>
              <a:ext cx="52150" cy="52150"/>
            </a:xfrm>
            <a:custGeom>
              <a:avLst/>
              <a:gdLst/>
              <a:ahLst/>
              <a:cxnLst/>
              <a:rect l="l" t="t" r="r" b="b"/>
              <a:pathLst>
                <a:path w="2086" h="2086" extrusionOk="0">
                  <a:moveTo>
                    <a:pt x="1044" y="0"/>
                  </a:moveTo>
                  <a:cubicBezTo>
                    <a:pt x="469" y="0"/>
                    <a:pt x="1" y="466"/>
                    <a:pt x="1" y="1043"/>
                  </a:cubicBezTo>
                  <a:cubicBezTo>
                    <a:pt x="1" y="1620"/>
                    <a:pt x="468" y="2085"/>
                    <a:pt x="1044" y="2085"/>
                  </a:cubicBezTo>
                  <a:cubicBezTo>
                    <a:pt x="1620" y="2085"/>
                    <a:pt x="2086" y="1619"/>
                    <a:pt x="2086" y="1043"/>
                  </a:cubicBezTo>
                  <a:cubicBezTo>
                    <a:pt x="2086" y="466"/>
                    <a:pt x="1619" y="0"/>
                    <a:pt x="10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10"/>
            <p:cNvSpPr/>
            <p:nvPr/>
          </p:nvSpPr>
          <p:spPr>
            <a:xfrm>
              <a:off x="3327075" y="2676550"/>
              <a:ext cx="56825" cy="56850"/>
            </a:xfrm>
            <a:custGeom>
              <a:avLst/>
              <a:gdLst/>
              <a:ahLst/>
              <a:cxnLst/>
              <a:rect l="l" t="t" r="r" b="b"/>
              <a:pathLst>
                <a:path w="2273" h="2274" extrusionOk="0">
                  <a:moveTo>
                    <a:pt x="1137" y="0"/>
                  </a:moveTo>
                  <a:cubicBezTo>
                    <a:pt x="510" y="0"/>
                    <a:pt x="1" y="509"/>
                    <a:pt x="1" y="1136"/>
                  </a:cubicBezTo>
                  <a:cubicBezTo>
                    <a:pt x="1" y="1764"/>
                    <a:pt x="510" y="2273"/>
                    <a:pt x="1137" y="2273"/>
                  </a:cubicBezTo>
                  <a:cubicBezTo>
                    <a:pt x="1764" y="2273"/>
                    <a:pt x="2273" y="1764"/>
                    <a:pt x="2273" y="1136"/>
                  </a:cubicBezTo>
                  <a:cubicBezTo>
                    <a:pt x="2273" y="509"/>
                    <a:pt x="1764"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10"/>
            <p:cNvSpPr/>
            <p:nvPr/>
          </p:nvSpPr>
          <p:spPr>
            <a:xfrm>
              <a:off x="3197250" y="2887350"/>
              <a:ext cx="56850" cy="56850"/>
            </a:xfrm>
            <a:custGeom>
              <a:avLst/>
              <a:gdLst/>
              <a:ahLst/>
              <a:cxnLst/>
              <a:rect l="l" t="t" r="r" b="b"/>
              <a:pathLst>
                <a:path w="2274" h="2274" extrusionOk="0">
                  <a:moveTo>
                    <a:pt x="1137" y="0"/>
                  </a:moveTo>
                  <a:cubicBezTo>
                    <a:pt x="510" y="0"/>
                    <a:pt x="1" y="509"/>
                    <a:pt x="1" y="1137"/>
                  </a:cubicBezTo>
                  <a:cubicBezTo>
                    <a:pt x="1" y="1764"/>
                    <a:pt x="510" y="2273"/>
                    <a:pt x="1137" y="2273"/>
                  </a:cubicBezTo>
                  <a:cubicBezTo>
                    <a:pt x="1765" y="2273"/>
                    <a:pt x="2274" y="1764"/>
                    <a:pt x="2274" y="1137"/>
                  </a:cubicBezTo>
                  <a:cubicBezTo>
                    <a:pt x="2274" y="509"/>
                    <a:pt x="1765" y="0"/>
                    <a:pt x="113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10"/>
            <p:cNvSpPr/>
            <p:nvPr/>
          </p:nvSpPr>
          <p:spPr>
            <a:xfrm>
              <a:off x="4593450" y="3129450"/>
              <a:ext cx="46900" cy="46950"/>
            </a:xfrm>
            <a:custGeom>
              <a:avLst/>
              <a:gdLst/>
              <a:ahLst/>
              <a:cxnLst/>
              <a:rect l="l" t="t" r="r" b="b"/>
              <a:pathLst>
                <a:path w="1876" h="1878" extrusionOk="0">
                  <a:moveTo>
                    <a:pt x="940" y="0"/>
                  </a:moveTo>
                  <a:cubicBezTo>
                    <a:pt x="939" y="0"/>
                    <a:pt x="938" y="0"/>
                    <a:pt x="937" y="0"/>
                  </a:cubicBezTo>
                  <a:cubicBezTo>
                    <a:pt x="421" y="0"/>
                    <a:pt x="1" y="419"/>
                    <a:pt x="1" y="938"/>
                  </a:cubicBezTo>
                  <a:cubicBezTo>
                    <a:pt x="1" y="1457"/>
                    <a:pt x="419" y="1877"/>
                    <a:pt x="937" y="1877"/>
                  </a:cubicBezTo>
                  <a:cubicBezTo>
                    <a:pt x="1455" y="1877"/>
                    <a:pt x="1875" y="1457"/>
                    <a:pt x="1875" y="938"/>
                  </a:cubicBezTo>
                  <a:cubicBezTo>
                    <a:pt x="1875" y="420"/>
                    <a:pt x="1456" y="0"/>
                    <a:pt x="9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10"/>
            <p:cNvSpPr/>
            <p:nvPr/>
          </p:nvSpPr>
          <p:spPr>
            <a:xfrm>
              <a:off x="4734125" y="3121650"/>
              <a:ext cx="46925" cy="46900"/>
            </a:xfrm>
            <a:custGeom>
              <a:avLst/>
              <a:gdLst/>
              <a:ahLst/>
              <a:cxnLst/>
              <a:rect l="l" t="t" r="r" b="b"/>
              <a:pathLst>
                <a:path w="1877" h="1876" extrusionOk="0">
                  <a:moveTo>
                    <a:pt x="942" y="0"/>
                  </a:moveTo>
                  <a:cubicBezTo>
                    <a:pt x="941" y="0"/>
                    <a:pt x="940" y="0"/>
                    <a:pt x="940" y="0"/>
                  </a:cubicBezTo>
                  <a:cubicBezTo>
                    <a:pt x="421" y="0"/>
                    <a:pt x="0" y="420"/>
                    <a:pt x="0" y="937"/>
                  </a:cubicBezTo>
                  <a:cubicBezTo>
                    <a:pt x="0" y="1455"/>
                    <a:pt x="421" y="1875"/>
                    <a:pt x="940" y="1875"/>
                  </a:cubicBezTo>
                  <a:cubicBezTo>
                    <a:pt x="1456" y="1875"/>
                    <a:pt x="1876" y="1456"/>
                    <a:pt x="1876" y="937"/>
                  </a:cubicBezTo>
                  <a:cubicBezTo>
                    <a:pt x="1876" y="420"/>
                    <a:pt x="1457" y="0"/>
                    <a:pt x="94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9" name="Google Shape;349;p10"/>
          <p:cNvSpPr txBox="1">
            <a:spLocks noGrp="1"/>
          </p:cNvSpPr>
          <p:nvPr>
            <p:ph type="title" idx="6"/>
          </p:nvPr>
        </p:nvSpPr>
        <p:spPr>
          <a:xfrm>
            <a:off x="720000" y="425514"/>
            <a:ext cx="7704000" cy="4572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3500"/>
              <a:buNone/>
              <a:defRPr sz="3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25514"/>
            <a:ext cx="7704000" cy="4572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chemeClr val="dk1"/>
              </a:buClr>
              <a:buSzPts val="3500"/>
              <a:buFont typeface="Cormorant Unicase"/>
              <a:buNone/>
              <a:defRPr sz="3500" b="0" i="0" u="none" strike="noStrike" cap="none">
                <a:solidFill>
                  <a:schemeClr val="dk1"/>
                </a:solidFill>
                <a:latin typeface="Cormorant Unicase"/>
                <a:ea typeface="Cormorant Unicase"/>
                <a:cs typeface="Cormorant Unicase"/>
                <a:sym typeface="Cormorant Unicase"/>
              </a:defRPr>
            </a:lvl1pPr>
            <a:lvl2pPr marR="0" lvl="1" algn="l" rtl="0">
              <a:lnSpc>
                <a:spcPct val="100000"/>
              </a:lnSpc>
              <a:spcBef>
                <a:spcPts val="0"/>
              </a:spcBef>
              <a:spcAft>
                <a:spcPts val="0"/>
              </a:spcAft>
              <a:buClr>
                <a:schemeClr val="dk1"/>
              </a:buClr>
              <a:buSzPts val="3500"/>
              <a:buFont typeface="Cormorant Unicase"/>
              <a:buNone/>
              <a:defRPr sz="3500" b="0" i="0" u="none" strike="noStrike" cap="none">
                <a:solidFill>
                  <a:schemeClr val="dk1"/>
                </a:solidFill>
                <a:latin typeface="Cormorant Unicase"/>
                <a:ea typeface="Cormorant Unicase"/>
                <a:cs typeface="Cormorant Unicase"/>
                <a:sym typeface="Cormorant Unicase"/>
              </a:defRPr>
            </a:lvl2pPr>
            <a:lvl3pPr marR="0" lvl="2" algn="l" rtl="0">
              <a:lnSpc>
                <a:spcPct val="100000"/>
              </a:lnSpc>
              <a:spcBef>
                <a:spcPts val="0"/>
              </a:spcBef>
              <a:spcAft>
                <a:spcPts val="0"/>
              </a:spcAft>
              <a:buClr>
                <a:schemeClr val="dk1"/>
              </a:buClr>
              <a:buSzPts val="3500"/>
              <a:buFont typeface="Cormorant Unicase"/>
              <a:buNone/>
              <a:defRPr sz="3500" b="0" i="0" u="none" strike="noStrike" cap="none">
                <a:solidFill>
                  <a:schemeClr val="dk1"/>
                </a:solidFill>
                <a:latin typeface="Cormorant Unicase"/>
                <a:ea typeface="Cormorant Unicase"/>
                <a:cs typeface="Cormorant Unicase"/>
                <a:sym typeface="Cormorant Unicase"/>
              </a:defRPr>
            </a:lvl3pPr>
            <a:lvl4pPr marR="0" lvl="3" algn="l" rtl="0">
              <a:lnSpc>
                <a:spcPct val="100000"/>
              </a:lnSpc>
              <a:spcBef>
                <a:spcPts val="0"/>
              </a:spcBef>
              <a:spcAft>
                <a:spcPts val="0"/>
              </a:spcAft>
              <a:buClr>
                <a:schemeClr val="dk1"/>
              </a:buClr>
              <a:buSzPts val="3500"/>
              <a:buFont typeface="Cormorant Unicase"/>
              <a:buNone/>
              <a:defRPr sz="3500" b="0" i="0" u="none" strike="noStrike" cap="none">
                <a:solidFill>
                  <a:schemeClr val="dk1"/>
                </a:solidFill>
                <a:latin typeface="Cormorant Unicase"/>
                <a:ea typeface="Cormorant Unicase"/>
                <a:cs typeface="Cormorant Unicase"/>
                <a:sym typeface="Cormorant Unicase"/>
              </a:defRPr>
            </a:lvl4pPr>
            <a:lvl5pPr marR="0" lvl="4" algn="l" rtl="0">
              <a:lnSpc>
                <a:spcPct val="100000"/>
              </a:lnSpc>
              <a:spcBef>
                <a:spcPts val="0"/>
              </a:spcBef>
              <a:spcAft>
                <a:spcPts val="0"/>
              </a:spcAft>
              <a:buClr>
                <a:schemeClr val="dk1"/>
              </a:buClr>
              <a:buSzPts val="3500"/>
              <a:buFont typeface="Cormorant Unicase"/>
              <a:buNone/>
              <a:defRPr sz="3500" b="0" i="0" u="none" strike="noStrike" cap="none">
                <a:solidFill>
                  <a:schemeClr val="dk1"/>
                </a:solidFill>
                <a:latin typeface="Cormorant Unicase"/>
                <a:ea typeface="Cormorant Unicase"/>
                <a:cs typeface="Cormorant Unicase"/>
                <a:sym typeface="Cormorant Unicase"/>
              </a:defRPr>
            </a:lvl5pPr>
            <a:lvl6pPr marR="0" lvl="5" algn="l" rtl="0">
              <a:lnSpc>
                <a:spcPct val="100000"/>
              </a:lnSpc>
              <a:spcBef>
                <a:spcPts val="0"/>
              </a:spcBef>
              <a:spcAft>
                <a:spcPts val="0"/>
              </a:spcAft>
              <a:buClr>
                <a:schemeClr val="dk1"/>
              </a:buClr>
              <a:buSzPts val="3500"/>
              <a:buFont typeface="Cormorant Unicase"/>
              <a:buNone/>
              <a:defRPr sz="3500" b="0" i="0" u="none" strike="noStrike" cap="none">
                <a:solidFill>
                  <a:schemeClr val="dk1"/>
                </a:solidFill>
                <a:latin typeface="Cormorant Unicase"/>
                <a:ea typeface="Cormorant Unicase"/>
                <a:cs typeface="Cormorant Unicase"/>
                <a:sym typeface="Cormorant Unicase"/>
              </a:defRPr>
            </a:lvl6pPr>
            <a:lvl7pPr marR="0" lvl="6" algn="l" rtl="0">
              <a:lnSpc>
                <a:spcPct val="100000"/>
              </a:lnSpc>
              <a:spcBef>
                <a:spcPts val="0"/>
              </a:spcBef>
              <a:spcAft>
                <a:spcPts val="0"/>
              </a:spcAft>
              <a:buClr>
                <a:schemeClr val="dk1"/>
              </a:buClr>
              <a:buSzPts val="3500"/>
              <a:buFont typeface="Cormorant Unicase"/>
              <a:buNone/>
              <a:defRPr sz="3500" b="0" i="0" u="none" strike="noStrike" cap="none">
                <a:solidFill>
                  <a:schemeClr val="dk1"/>
                </a:solidFill>
                <a:latin typeface="Cormorant Unicase"/>
                <a:ea typeface="Cormorant Unicase"/>
                <a:cs typeface="Cormorant Unicase"/>
                <a:sym typeface="Cormorant Unicase"/>
              </a:defRPr>
            </a:lvl7pPr>
            <a:lvl8pPr marR="0" lvl="7" algn="l" rtl="0">
              <a:lnSpc>
                <a:spcPct val="100000"/>
              </a:lnSpc>
              <a:spcBef>
                <a:spcPts val="0"/>
              </a:spcBef>
              <a:spcAft>
                <a:spcPts val="0"/>
              </a:spcAft>
              <a:buClr>
                <a:schemeClr val="dk1"/>
              </a:buClr>
              <a:buSzPts val="3500"/>
              <a:buFont typeface="Cormorant Unicase"/>
              <a:buNone/>
              <a:defRPr sz="3500" b="0" i="0" u="none" strike="noStrike" cap="none">
                <a:solidFill>
                  <a:schemeClr val="dk1"/>
                </a:solidFill>
                <a:latin typeface="Cormorant Unicase"/>
                <a:ea typeface="Cormorant Unicase"/>
                <a:cs typeface="Cormorant Unicase"/>
                <a:sym typeface="Cormorant Unicase"/>
              </a:defRPr>
            </a:lvl8pPr>
            <a:lvl9pPr marR="0" lvl="8" algn="l" rtl="0">
              <a:lnSpc>
                <a:spcPct val="100000"/>
              </a:lnSpc>
              <a:spcBef>
                <a:spcPts val="0"/>
              </a:spcBef>
              <a:spcAft>
                <a:spcPts val="0"/>
              </a:spcAft>
              <a:buClr>
                <a:schemeClr val="dk1"/>
              </a:buClr>
              <a:buSzPts val="3500"/>
              <a:buFont typeface="Cormorant Unicase"/>
              <a:buNone/>
              <a:defRPr sz="3500" b="0" i="0" u="none" strike="noStrike" cap="none">
                <a:solidFill>
                  <a:schemeClr val="dk1"/>
                </a:solidFill>
                <a:latin typeface="Cormorant Unicase"/>
                <a:ea typeface="Cormorant Unicase"/>
                <a:cs typeface="Cormorant Unicase"/>
                <a:sym typeface="Cormorant Unicas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chemeClr val="dk1"/>
              </a:buClr>
              <a:buSzPts val="1400"/>
              <a:buFont typeface="Josefin Sans Light"/>
              <a:buChar char="●"/>
              <a:defRPr sz="1400" b="0" i="0" u="none" strike="noStrike" cap="none">
                <a:solidFill>
                  <a:schemeClr val="dk1"/>
                </a:solidFill>
                <a:latin typeface="Josefin Sans Light"/>
                <a:ea typeface="Josefin Sans Light"/>
                <a:cs typeface="Josefin Sans Light"/>
                <a:sym typeface="Josefin Sans Light"/>
              </a:defRPr>
            </a:lvl1pPr>
            <a:lvl2pPr marL="914400" marR="0" lvl="1" indent="-317500" algn="l" rtl="0">
              <a:lnSpc>
                <a:spcPct val="100000"/>
              </a:lnSpc>
              <a:spcBef>
                <a:spcPts val="1600"/>
              </a:spcBef>
              <a:spcAft>
                <a:spcPts val="0"/>
              </a:spcAft>
              <a:buClr>
                <a:schemeClr val="dk1"/>
              </a:buClr>
              <a:buSzPts val="1400"/>
              <a:buFont typeface="Josefin Sans Light"/>
              <a:buChar char="○"/>
              <a:defRPr sz="1400" b="0" i="0" u="none" strike="noStrike" cap="none">
                <a:solidFill>
                  <a:schemeClr val="dk1"/>
                </a:solidFill>
                <a:latin typeface="Josefin Sans Light"/>
                <a:ea typeface="Josefin Sans Light"/>
                <a:cs typeface="Josefin Sans Light"/>
                <a:sym typeface="Josefin Sans Light"/>
              </a:defRPr>
            </a:lvl2pPr>
            <a:lvl3pPr marL="1371600" marR="0" lvl="2" indent="-317500" algn="l" rtl="0">
              <a:lnSpc>
                <a:spcPct val="100000"/>
              </a:lnSpc>
              <a:spcBef>
                <a:spcPts val="1600"/>
              </a:spcBef>
              <a:spcAft>
                <a:spcPts val="0"/>
              </a:spcAft>
              <a:buClr>
                <a:schemeClr val="dk1"/>
              </a:buClr>
              <a:buSzPts val="1400"/>
              <a:buFont typeface="Josefin Sans Light"/>
              <a:buChar char="■"/>
              <a:defRPr sz="1400" b="0" i="0" u="none" strike="noStrike" cap="none">
                <a:solidFill>
                  <a:schemeClr val="dk1"/>
                </a:solidFill>
                <a:latin typeface="Josefin Sans Light"/>
                <a:ea typeface="Josefin Sans Light"/>
                <a:cs typeface="Josefin Sans Light"/>
                <a:sym typeface="Josefin Sans Light"/>
              </a:defRPr>
            </a:lvl3pPr>
            <a:lvl4pPr marL="1828800" marR="0" lvl="3" indent="-317500" algn="l" rtl="0">
              <a:lnSpc>
                <a:spcPct val="100000"/>
              </a:lnSpc>
              <a:spcBef>
                <a:spcPts val="1600"/>
              </a:spcBef>
              <a:spcAft>
                <a:spcPts val="0"/>
              </a:spcAft>
              <a:buClr>
                <a:schemeClr val="dk1"/>
              </a:buClr>
              <a:buSzPts val="1400"/>
              <a:buFont typeface="Josefin Sans Light"/>
              <a:buChar char="●"/>
              <a:defRPr sz="1400" b="0" i="0" u="none" strike="noStrike" cap="none">
                <a:solidFill>
                  <a:schemeClr val="dk1"/>
                </a:solidFill>
                <a:latin typeface="Josefin Sans Light"/>
                <a:ea typeface="Josefin Sans Light"/>
                <a:cs typeface="Josefin Sans Light"/>
                <a:sym typeface="Josefin Sans Light"/>
              </a:defRPr>
            </a:lvl4pPr>
            <a:lvl5pPr marL="2286000" marR="0" lvl="4" indent="-317500" algn="l" rtl="0">
              <a:lnSpc>
                <a:spcPct val="100000"/>
              </a:lnSpc>
              <a:spcBef>
                <a:spcPts val="1600"/>
              </a:spcBef>
              <a:spcAft>
                <a:spcPts val="0"/>
              </a:spcAft>
              <a:buClr>
                <a:schemeClr val="dk1"/>
              </a:buClr>
              <a:buSzPts val="1400"/>
              <a:buFont typeface="Josefin Sans Light"/>
              <a:buChar char="○"/>
              <a:defRPr sz="1400" b="0" i="0" u="none" strike="noStrike" cap="none">
                <a:solidFill>
                  <a:schemeClr val="dk1"/>
                </a:solidFill>
                <a:latin typeface="Josefin Sans Light"/>
                <a:ea typeface="Josefin Sans Light"/>
                <a:cs typeface="Josefin Sans Light"/>
                <a:sym typeface="Josefin Sans Light"/>
              </a:defRPr>
            </a:lvl5pPr>
            <a:lvl6pPr marL="2743200" marR="0" lvl="5" indent="-317500" algn="l" rtl="0">
              <a:lnSpc>
                <a:spcPct val="100000"/>
              </a:lnSpc>
              <a:spcBef>
                <a:spcPts val="1600"/>
              </a:spcBef>
              <a:spcAft>
                <a:spcPts val="0"/>
              </a:spcAft>
              <a:buClr>
                <a:schemeClr val="dk1"/>
              </a:buClr>
              <a:buSzPts val="1400"/>
              <a:buFont typeface="Josefin Sans Light"/>
              <a:buChar char="■"/>
              <a:defRPr sz="1400" b="0" i="0" u="none" strike="noStrike" cap="none">
                <a:solidFill>
                  <a:schemeClr val="dk1"/>
                </a:solidFill>
                <a:latin typeface="Josefin Sans Light"/>
                <a:ea typeface="Josefin Sans Light"/>
                <a:cs typeface="Josefin Sans Light"/>
                <a:sym typeface="Josefin Sans Light"/>
              </a:defRPr>
            </a:lvl6pPr>
            <a:lvl7pPr marL="3200400" marR="0" lvl="6" indent="-317500" algn="l" rtl="0">
              <a:lnSpc>
                <a:spcPct val="100000"/>
              </a:lnSpc>
              <a:spcBef>
                <a:spcPts val="1600"/>
              </a:spcBef>
              <a:spcAft>
                <a:spcPts val="0"/>
              </a:spcAft>
              <a:buClr>
                <a:schemeClr val="dk1"/>
              </a:buClr>
              <a:buSzPts val="1400"/>
              <a:buFont typeface="Josefin Sans Light"/>
              <a:buChar char="●"/>
              <a:defRPr sz="1400" b="0" i="0" u="none" strike="noStrike" cap="none">
                <a:solidFill>
                  <a:schemeClr val="dk1"/>
                </a:solidFill>
                <a:latin typeface="Josefin Sans Light"/>
                <a:ea typeface="Josefin Sans Light"/>
                <a:cs typeface="Josefin Sans Light"/>
                <a:sym typeface="Josefin Sans Light"/>
              </a:defRPr>
            </a:lvl7pPr>
            <a:lvl8pPr marL="3657600" marR="0" lvl="7" indent="-317500" algn="l" rtl="0">
              <a:lnSpc>
                <a:spcPct val="100000"/>
              </a:lnSpc>
              <a:spcBef>
                <a:spcPts val="1600"/>
              </a:spcBef>
              <a:spcAft>
                <a:spcPts val="0"/>
              </a:spcAft>
              <a:buClr>
                <a:schemeClr val="dk1"/>
              </a:buClr>
              <a:buSzPts val="1400"/>
              <a:buFont typeface="Josefin Sans Light"/>
              <a:buChar char="○"/>
              <a:defRPr sz="1400" b="0" i="0" u="none" strike="noStrike" cap="none">
                <a:solidFill>
                  <a:schemeClr val="dk1"/>
                </a:solidFill>
                <a:latin typeface="Josefin Sans Light"/>
                <a:ea typeface="Josefin Sans Light"/>
                <a:cs typeface="Josefin Sans Light"/>
                <a:sym typeface="Josefin Sans Light"/>
              </a:defRPr>
            </a:lvl8pPr>
            <a:lvl9pPr marL="4114800" marR="0" lvl="8" indent="-317500" algn="l" rtl="0">
              <a:lnSpc>
                <a:spcPct val="100000"/>
              </a:lnSpc>
              <a:spcBef>
                <a:spcPts val="1600"/>
              </a:spcBef>
              <a:spcAft>
                <a:spcPts val="1600"/>
              </a:spcAft>
              <a:buClr>
                <a:schemeClr val="dk1"/>
              </a:buClr>
              <a:buSzPts val="1400"/>
              <a:buFont typeface="Josefin Sans Light"/>
              <a:buChar char="■"/>
              <a:defRPr sz="1400" b="0" i="0" u="none" strike="noStrike" cap="none">
                <a:solidFill>
                  <a:schemeClr val="dk1"/>
                </a:solidFill>
                <a:latin typeface="Josefin Sans Light"/>
                <a:ea typeface="Josefin Sans Light"/>
                <a:cs typeface="Josefin Sans Light"/>
                <a:sym typeface="Josefin Sa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28"/>
          <p:cNvSpPr txBox="1">
            <a:spLocks noGrp="1"/>
          </p:cNvSpPr>
          <p:nvPr>
            <p:ph type="ctrTitle"/>
          </p:nvPr>
        </p:nvSpPr>
        <p:spPr>
          <a:xfrm>
            <a:off x="1828800" y="1433389"/>
            <a:ext cx="5486400" cy="1645800"/>
          </a:xfrm>
          <a:prstGeom prst="rect">
            <a:avLst/>
          </a:prstGeom>
          <a:noFill/>
          <a:ln>
            <a:noFill/>
          </a:ln>
        </p:spPr>
        <p:txBody>
          <a:bodyPr spcFirstLastPara="1" wrap="square" lIns="0" tIns="0" rIns="0" bIns="0" anchor="ctr" anchorCtr="0">
            <a:noAutofit/>
          </a:bodyPr>
          <a:lstStyle/>
          <a:p>
            <a:pPr marL="0" lvl="0" indent="0" algn="ctr" rtl="0">
              <a:lnSpc>
                <a:spcPct val="80000"/>
              </a:lnSpc>
              <a:spcBef>
                <a:spcPts val="0"/>
              </a:spcBef>
              <a:spcAft>
                <a:spcPts val="0"/>
              </a:spcAft>
              <a:buSzPts val="5200"/>
              <a:buNone/>
            </a:pPr>
            <a:r>
              <a:rPr lang="en" sz="7000" i="1"/>
              <a:t>GMOn</a:t>
            </a:r>
            <a:endParaRPr sz="4500" i="1">
              <a:solidFill>
                <a:schemeClr val="dk1"/>
              </a:solidFill>
            </a:endParaRPr>
          </a:p>
        </p:txBody>
      </p:sp>
      <p:sp>
        <p:nvSpPr>
          <p:cNvPr id="1143" name="Google Shape;1143;p28"/>
          <p:cNvSpPr txBox="1">
            <a:spLocks noGrp="1"/>
          </p:cNvSpPr>
          <p:nvPr>
            <p:ph type="subTitle" idx="1"/>
          </p:nvPr>
        </p:nvSpPr>
        <p:spPr>
          <a:xfrm>
            <a:off x="2394650" y="3388050"/>
            <a:ext cx="4354800" cy="457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 dirty="0"/>
              <a:t>A nod to Genetic Privacy</a:t>
            </a:r>
            <a:endParaRPr dirty="0">
              <a:solidFill>
                <a:schemeClr val="dk1"/>
              </a:solidFill>
            </a:endParaRPr>
          </a:p>
        </p:txBody>
      </p:sp>
      <p:cxnSp>
        <p:nvCxnSpPr>
          <p:cNvPr id="1144" name="Google Shape;1144;p28"/>
          <p:cNvCxnSpPr/>
          <p:nvPr/>
        </p:nvCxnSpPr>
        <p:spPr>
          <a:xfrm>
            <a:off x="4052450" y="2987350"/>
            <a:ext cx="1039200" cy="0"/>
          </a:xfrm>
          <a:prstGeom prst="straightConnector1">
            <a:avLst/>
          </a:prstGeom>
          <a:noFill/>
          <a:ln w="9525" cap="flat" cmpd="sng">
            <a:solidFill>
              <a:schemeClr val="dk1"/>
            </a:solidFill>
            <a:prstDash val="solid"/>
            <a:round/>
            <a:headEnd type="none" w="sm" len="sm"/>
            <a:tailEnd type="none" w="sm" len="sm"/>
          </a:ln>
        </p:spPr>
      </p:cxnSp>
      <p:grpSp>
        <p:nvGrpSpPr>
          <p:cNvPr id="1145" name="Google Shape;1145;p28"/>
          <p:cNvGrpSpPr/>
          <p:nvPr/>
        </p:nvGrpSpPr>
        <p:grpSpPr>
          <a:xfrm>
            <a:off x="4266562" y="758797"/>
            <a:ext cx="611000" cy="476781"/>
            <a:chOff x="1854625" y="1309900"/>
            <a:chExt cx="3909150" cy="3052375"/>
          </a:xfrm>
        </p:grpSpPr>
        <p:sp>
          <p:nvSpPr>
            <p:cNvPr id="1146" name="Google Shape;1146;p28"/>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7" name="Google Shape;1147;p28"/>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28"/>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28"/>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0" name="Google Shape;1150;p28"/>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 name="Google Shape;1143;p28">
            <a:extLst>
              <a:ext uri="{FF2B5EF4-FFF2-40B4-BE49-F238E27FC236}">
                <a16:creationId xmlns:a16="http://schemas.microsoft.com/office/drawing/2014/main" id="{62AC4EEF-8B02-8665-D2A0-D0AF26A31D7E}"/>
              </a:ext>
            </a:extLst>
          </p:cNvPr>
          <p:cNvSpPr txBox="1">
            <a:spLocks/>
          </p:cNvSpPr>
          <p:nvPr/>
        </p:nvSpPr>
        <p:spPr>
          <a:xfrm>
            <a:off x="4386264" y="4454850"/>
            <a:ext cx="415766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Josefin Sans Light"/>
              <a:buNone/>
              <a:defRPr sz="1600" b="0" i="0" u="none" strike="noStrike" cap="none">
                <a:solidFill>
                  <a:schemeClr val="dk1"/>
                </a:solidFill>
                <a:latin typeface="Josefin Sans Light"/>
                <a:ea typeface="Josefin Sans Light"/>
                <a:cs typeface="Josefin Sans Light"/>
                <a:sym typeface="Josefin Sans Light"/>
              </a:defRPr>
            </a:lvl1pPr>
            <a:lvl2pPr marL="914400" marR="0" lvl="1" indent="-317500" algn="ctr" rtl="0">
              <a:lnSpc>
                <a:spcPct val="100000"/>
              </a:lnSpc>
              <a:spcBef>
                <a:spcPts val="0"/>
              </a:spcBef>
              <a:spcAft>
                <a:spcPts val="0"/>
              </a:spcAft>
              <a:buClr>
                <a:schemeClr val="dk1"/>
              </a:buClr>
              <a:buSzPts val="1800"/>
              <a:buFont typeface="Josefin Sans Light"/>
              <a:buNone/>
              <a:defRPr sz="1800" b="0" i="0" u="none" strike="noStrike" cap="none">
                <a:solidFill>
                  <a:schemeClr val="dk1"/>
                </a:solidFill>
                <a:latin typeface="Josefin Sans Light"/>
                <a:ea typeface="Josefin Sans Light"/>
                <a:cs typeface="Josefin Sans Light"/>
                <a:sym typeface="Josefin Sans Light"/>
              </a:defRPr>
            </a:lvl2pPr>
            <a:lvl3pPr marL="1371600" marR="0" lvl="2" indent="-317500" algn="ctr" rtl="0">
              <a:lnSpc>
                <a:spcPct val="100000"/>
              </a:lnSpc>
              <a:spcBef>
                <a:spcPts val="0"/>
              </a:spcBef>
              <a:spcAft>
                <a:spcPts val="0"/>
              </a:spcAft>
              <a:buClr>
                <a:schemeClr val="dk1"/>
              </a:buClr>
              <a:buSzPts val="1800"/>
              <a:buFont typeface="Josefin Sans Light"/>
              <a:buNone/>
              <a:defRPr sz="1800" b="0" i="0" u="none" strike="noStrike" cap="none">
                <a:solidFill>
                  <a:schemeClr val="dk1"/>
                </a:solidFill>
                <a:latin typeface="Josefin Sans Light"/>
                <a:ea typeface="Josefin Sans Light"/>
                <a:cs typeface="Josefin Sans Light"/>
                <a:sym typeface="Josefin Sans Light"/>
              </a:defRPr>
            </a:lvl3pPr>
            <a:lvl4pPr marL="1828800" marR="0" lvl="3" indent="-317500" algn="ctr" rtl="0">
              <a:lnSpc>
                <a:spcPct val="100000"/>
              </a:lnSpc>
              <a:spcBef>
                <a:spcPts val="0"/>
              </a:spcBef>
              <a:spcAft>
                <a:spcPts val="0"/>
              </a:spcAft>
              <a:buClr>
                <a:schemeClr val="dk1"/>
              </a:buClr>
              <a:buSzPts val="1800"/>
              <a:buFont typeface="Josefin Sans Light"/>
              <a:buNone/>
              <a:defRPr sz="1800" b="0" i="0" u="none" strike="noStrike" cap="none">
                <a:solidFill>
                  <a:schemeClr val="dk1"/>
                </a:solidFill>
                <a:latin typeface="Josefin Sans Light"/>
                <a:ea typeface="Josefin Sans Light"/>
                <a:cs typeface="Josefin Sans Light"/>
                <a:sym typeface="Josefin Sans Light"/>
              </a:defRPr>
            </a:lvl4pPr>
            <a:lvl5pPr marL="2286000" marR="0" lvl="4" indent="-317500" algn="ctr" rtl="0">
              <a:lnSpc>
                <a:spcPct val="100000"/>
              </a:lnSpc>
              <a:spcBef>
                <a:spcPts val="0"/>
              </a:spcBef>
              <a:spcAft>
                <a:spcPts val="0"/>
              </a:spcAft>
              <a:buClr>
                <a:schemeClr val="dk1"/>
              </a:buClr>
              <a:buSzPts val="1800"/>
              <a:buFont typeface="Josefin Sans Light"/>
              <a:buNone/>
              <a:defRPr sz="1800" b="0" i="0" u="none" strike="noStrike" cap="none">
                <a:solidFill>
                  <a:schemeClr val="dk1"/>
                </a:solidFill>
                <a:latin typeface="Josefin Sans Light"/>
                <a:ea typeface="Josefin Sans Light"/>
                <a:cs typeface="Josefin Sans Light"/>
                <a:sym typeface="Josefin Sans Light"/>
              </a:defRPr>
            </a:lvl5pPr>
            <a:lvl6pPr marL="2743200" marR="0" lvl="5" indent="-317500" algn="ctr" rtl="0">
              <a:lnSpc>
                <a:spcPct val="100000"/>
              </a:lnSpc>
              <a:spcBef>
                <a:spcPts val="0"/>
              </a:spcBef>
              <a:spcAft>
                <a:spcPts val="0"/>
              </a:spcAft>
              <a:buClr>
                <a:schemeClr val="dk1"/>
              </a:buClr>
              <a:buSzPts val="1800"/>
              <a:buFont typeface="Josefin Sans Light"/>
              <a:buNone/>
              <a:defRPr sz="1800" b="0" i="0" u="none" strike="noStrike" cap="none">
                <a:solidFill>
                  <a:schemeClr val="dk1"/>
                </a:solidFill>
                <a:latin typeface="Josefin Sans Light"/>
                <a:ea typeface="Josefin Sans Light"/>
                <a:cs typeface="Josefin Sans Light"/>
                <a:sym typeface="Josefin Sans Light"/>
              </a:defRPr>
            </a:lvl6pPr>
            <a:lvl7pPr marL="3200400" marR="0" lvl="6" indent="-317500" algn="ctr" rtl="0">
              <a:lnSpc>
                <a:spcPct val="100000"/>
              </a:lnSpc>
              <a:spcBef>
                <a:spcPts val="0"/>
              </a:spcBef>
              <a:spcAft>
                <a:spcPts val="0"/>
              </a:spcAft>
              <a:buClr>
                <a:schemeClr val="dk1"/>
              </a:buClr>
              <a:buSzPts val="1800"/>
              <a:buFont typeface="Josefin Sans Light"/>
              <a:buNone/>
              <a:defRPr sz="1800" b="0" i="0" u="none" strike="noStrike" cap="none">
                <a:solidFill>
                  <a:schemeClr val="dk1"/>
                </a:solidFill>
                <a:latin typeface="Josefin Sans Light"/>
                <a:ea typeface="Josefin Sans Light"/>
                <a:cs typeface="Josefin Sans Light"/>
                <a:sym typeface="Josefin Sans Light"/>
              </a:defRPr>
            </a:lvl7pPr>
            <a:lvl8pPr marL="3657600" marR="0" lvl="7" indent="-317500" algn="ctr" rtl="0">
              <a:lnSpc>
                <a:spcPct val="100000"/>
              </a:lnSpc>
              <a:spcBef>
                <a:spcPts val="0"/>
              </a:spcBef>
              <a:spcAft>
                <a:spcPts val="0"/>
              </a:spcAft>
              <a:buClr>
                <a:schemeClr val="dk1"/>
              </a:buClr>
              <a:buSzPts val="1800"/>
              <a:buFont typeface="Josefin Sans Light"/>
              <a:buNone/>
              <a:defRPr sz="1800" b="0" i="0" u="none" strike="noStrike" cap="none">
                <a:solidFill>
                  <a:schemeClr val="dk1"/>
                </a:solidFill>
                <a:latin typeface="Josefin Sans Light"/>
                <a:ea typeface="Josefin Sans Light"/>
                <a:cs typeface="Josefin Sans Light"/>
                <a:sym typeface="Josefin Sans Light"/>
              </a:defRPr>
            </a:lvl8pPr>
            <a:lvl9pPr marL="4114800" marR="0" lvl="8" indent="-317500" algn="ctr" rtl="0">
              <a:lnSpc>
                <a:spcPct val="100000"/>
              </a:lnSpc>
              <a:spcBef>
                <a:spcPts val="0"/>
              </a:spcBef>
              <a:spcAft>
                <a:spcPts val="0"/>
              </a:spcAft>
              <a:buClr>
                <a:schemeClr val="dk1"/>
              </a:buClr>
              <a:buSzPts val="1800"/>
              <a:buFont typeface="Josefin Sans Light"/>
              <a:buNone/>
              <a:defRPr sz="1800" b="0" i="0" u="none" strike="noStrike" cap="none">
                <a:solidFill>
                  <a:schemeClr val="dk1"/>
                </a:solidFill>
                <a:latin typeface="Josefin Sans Light"/>
                <a:ea typeface="Josefin Sans Light"/>
                <a:cs typeface="Josefin Sans Light"/>
                <a:sym typeface="Josefin Sans Light"/>
              </a:defRPr>
            </a:lvl9pPr>
          </a:lstStyle>
          <a:p>
            <a:pPr marL="0" indent="0"/>
            <a:r>
              <a:rPr lang="en-US" b="1" dirty="0"/>
              <a:t>HARSHINI K AIYYER : 19MIA1050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6A2E1EB-B44E-B963-1DF5-85C649787E53}"/>
              </a:ext>
            </a:extLst>
          </p:cNvPr>
          <p:cNvSpPr>
            <a:spLocks noGrp="1"/>
          </p:cNvSpPr>
          <p:nvPr>
            <p:ph type="body" idx="1"/>
          </p:nvPr>
        </p:nvSpPr>
        <p:spPr>
          <a:xfrm>
            <a:off x="94891" y="77638"/>
            <a:ext cx="8988724" cy="4977441"/>
          </a:xfrm>
        </p:spPr>
        <p:txBody>
          <a:bodyPr/>
          <a:lstStyle/>
          <a:p>
            <a:pPr marL="152400" indent="0">
              <a:buNone/>
            </a:pPr>
            <a:r>
              <a:rPr lang="en-US" sz="1100" b="0" i="0" dirty="0">
                <a:solidFill>
                  <a:schemeClr val="tx1"/>
                </a:solidFill>
                <a:effectLst/>
                <a:latin typeface="Josefin Sans Medium" panose="020B0604020202020204" charset="0"/>
              </a:rPr>
              <a:t>6. </a:t>
            </a:r>
            <a:r>
              <a:rPr lang="en-US" sz="1100" b="0" i="0" dirty="0" err="1">
                <a:solidFill>
                  <a:schemeClr val="tx1"/>
                </a:solidFill>
                <a:effectLst/>
                <a:latin typeface="Josefin Sans Medium" panose="020B0604020202020204" charset="0"/>
              </a:rPr>
              <a:t>Gulcher</a:t>
            </a:r>
            <a:r>
              <a:rPr lang="en-US" sz="1100" b="0" i="0" dirty="0">
                <a:solidFill>
                  <a:schemeClr val="tx1"/>
                </a:solidFill>
                <a:effectLst/>
                <a:latin typeface="Josefin Sans Medium" panose="020B0604020202020204" charset="0"/>
              </a:rPr>
              <a:t>, J. R., </a:t>
            </a:r>
            <a:r>
              <a:rPr lang="en-US" sz="1100" b="0" i="0" dirty="0" err="1">
                <a:solidFill>
                  <a:schemeClr val="tx1"/>
                </a:solidFill>
                <a:effectLst/>
                <a:latin typeface="Josefin Sans Medium" panose="020B0604020202020204" charset="0"/>
              </a:rPr>
              <a:t>Kristjánsson</a:t>
            </a:r>
            <a:r>
              <a:rPr lang="en-US" sz="1100" b="0" i="0" dirty="0">
                <a:solidFill>
                  <a:schemeClr val="tx1"/>
                </a:solidFill>
                <a:effectLst/>
                <a:latin typeface="Josefin Sans Medium" panose="020B0604020202020204" charset="0"/>
              </a:rPr>
              <a:t>, K., </a:t>
            </a:r>
            <a:r>
              <a:rPr lang="en-US" sz="1100" b="0" i="0" dirty="0" err="1">
                <a:solidFill>
                  <a:schemeClr val="tx1"/>
                </a:solidFill>
                <a:effectLst/>
                <a:latin typeface="Josefin Sans Medium" panose="020B0604020202020204" charset="0"/>
              </a:rPr>
              <a:t>Gudbjartsson</a:t>
            </a:r>
            <a:r>
              <a:rPr lang="en-US" sz="1100" b="0" i="0" dirty="0">
                <a:solidFill>
                  <a:schemeClr val="tx1"/>
                </a:solidFill>
                <a:effectLst/>
                <a:latin typeface="Josefin Sans Medium" panose="020B0604020202020204" charset="0"/>
              </a:rPr>
              <a:t>, H., &amp; </a:t>
            </a:r>
            <a:r>
              <a:rPr lang="en-US" sz="1100" b="0" i="0" dirty="0" err="1">
                <a:solidFill>
                  <a:schemeClr val="tx1"/>
                </a:solidFill>
                <a:effectLst/>
                <a:latin typeface="Josefin Sans Medium" panose="020B0604020202020204" charset="0"/>
              </a:rPr>
              <a:t>Stefánsson</a:t>
            </a:r>
            <a:r>
              <a:rPr lang="en-US" sz="1100" b="0" i="0" dirty="0">
                <a:solidFill>
                  <a:schemeClr val="tx1"/>
                </a:solidFill>
                <a:effectLst/>
                <a:latin typeface="Josefin Sans Medium" panose="020B0604020202020204" charset="0"/>
              </a:rPr>
              <a:t>, K. (2000). Protection of privacy by third-party encryption in genetic research in Iceland. </a:t>
            </a:r>
            <a:r>
              <a:rPr lang="en-US" sz="1100" b="0" i="1" dirty="0">
                <a:solidFill>
                  <a:schemeClr val="tx1"/>
                </a:solidFill>
                <a:effectLst/>
                <a:latin typeface="Josefin Sans Medium" panose="020B0604020202020204" charset="0"/>
              </a:rPr>
              <a:t>European journal of human genetics</a:t>
            </a:r>
            <a:r>
              <a:rPr lang="en-US" sz="1100" b="0" i="0" dirty="0">
                <a:solidFill>
                  <a:schemeClr val="tx1"/>
                </a:solidFill>
                <a:effectLst/>
                <a:latin typeface="Josefin Sans Medium" panose="020B0604020202020204" charset="0"/>
              </a:rPr>
              <a:t>, </a:t>
            </a:r>
            <a:r>
              <a:rPr lang="en-US" sz="1100" b="0" i="1" dirty="0">
                <a:solidFill>
                  <a:schemeClr val="tx1"/>
                </a:solidFill>
                <a:effectLst/>
                <a:latin typeface="Josefin Sans Medium" panose="020B0604020202020204" charset="0"/>
              </a:rPr>
              <a:t>8</a:t>
            </a:r>
            <a:r>
              <a:rPr lang="en-US" sz="1100" b="0" i="0" dirty="0">
                <a:solidFill>
                  <a:schemeClr val="tx1"/>
                </a:solidFill>
                <a:effectLst/>
                <a:latin typeface="Josefin Sans Medium" panose="020B0604020202020204" charset="0"/>
              </a:rPr>
              <a:t>(10), 739-742.</a:t>
            </a:r>
          </a:p>
          <a:p>
            <a:pPr marL="152400" indent="0" algn="l">
              <a:buNone/>
            </a:pPr>
            <a:r>
              <a:rPr lang="en-US" sz="1100" b="0" i="0" dirty="0">
                <a:solidFill>
                  <a:schemeClr val="tx1"/>
                </a:solidFill>
                <a:effectLst/>
                <a:latin typeface="Heebo" pitchFamily="2" charset="-79"/>
                <a:cs typeface="Heebo" pitchFamily="2" charset="-79"/>
              </a:rPr>
              <a:t>As the new human genetics continues its dramatic expansion into many laboratories and medical institutions, the concern for the protection of the personal privacy of individuals who participate increases. It seems that even the smallest of laboratories must confront the issue of how to protect the genetic and phenotypic information of participants in their research. Some have promoted the use of anonymity as a way out of this dilemma. More recently, some ethical bodies have suggested, without specific recommendations, that a reversible third-party encryption system may be a solution to this problem. However, they have not provided a route or even examples of how to proceed. We have incorporated the encryption system within our sample collection and storage software, which </a:t>
            </a:r>
            <a:r>
              <a:rPr lang="en-US" sz="1100" b="0" i="0" dirty="0" err="1">
                <a:solidFill>
                  <a:schemeClr val="tx1"/>
                </a:solidFill>
                <a:effectLst/>
                <a:latin typeface="Heebo" pitchFamily="2" charset="-79"/>
                <a:cs typeface="Heebo" pitchFamily="2" charset="-79"/>
              </a:rPr>
              <a:t>minimises</a:t>
            </a:r>
            <a:r>
              <a:rPr lang="en-US" sz="1100" b="0" i="0" dirty="0">
                <a:solidFill>
                  <a:schemeClr val="tx1"/>
                </a:solidFill>
                <a:effectLst/>
                <a:latin typeface="Heebo" pitchFamily="2" charset="-79"/>
                <a:cs typeface="Heebo" pitchFamily="2" charset="-79"/>
              </a:rPr>
              <a:t> inconvenience but enhances security.</a:t>
            </a:r>
          </a:p>
          <a:p>
            <a:pPr marL="152400" indent="0">
              <a:buNone/>
            </a:pPr>
            <a:endParaRPr lang="en-IN" sz="1100" dirty="0">
              <a:solidFill>
                <a:schemeClr val="tx1"/>
              </a:solidFill>
            </a:endParaRPr>
          </a:p>
          <a:p>
            <a:pPr marL="152400" indent="0">
              <a:buNone/>
            </a:pPr>
            <a:r>
              <a:rPr lang="en-IN" sz="1100" dirty="0">
                <a:solidFill>
                  <a:schemeClr val="tx1"/>
                </a:solidFill>
              </a:rPr>
              <a:t>7. </a:t>
            </a:r>
            <a:r>
              <a:rPr lang="en-US" sz="1100" b="0" i="0" dirty="0">
                <a:solidFill>
                  <a:schemeClr val="tx1"/>
                </a:solidFill>
                <a:effectLst/>
                <a:latin typeface="Josefin Sans Medium" panose="020B0604020202020204" charset="0"/>
              </a:rPr>
              <a:t>Clayton, E. W., Evans, B. J., Hazel, J. W., &amp; Rothstein, M. A. (2019). The law of genetic privacy: applications, implications, and limitations. </a:t>
            </a:r>
            <a:r>
              <a:rPr lang="en-US" sz="1100" b="0" i="1" dirty="0">
                <a:solidFill>
                  <a:schemeClr val="tx1"/>
                </a:solidFill>
                <a:effectLst/>
                <a:latin typeface="Josefin Sans Medium" panose="020B0604020202020204" charset="0"/>
              </a:rPr>
              <a:t>Journal of Law and the Biosciences</a:t>
            </a:r>
            <a:r>
              <a:rPr lang="en-US" sz="1100" b="0" i="0" dirty="0">
                <a:solidFill>
                  <a:schemeClr val="tx1"/>
                </a:solidFill>
                <a:effectLst/>
                <a:latin typeface="Josefin Sans Medium" panose="020B0604020202020204" charset="0"/>
              </a:rPr>
              <a:t>, </a:t>
            </a:r>
            <a:r>
              <a:rPr lang="en-US" sz="1100" b="0" i="1" dirty="0">
                <a:solidFill>
                  <a:schemeClr val="tx1"/>
                </a:solidFill>
                <a:effectLst/>
                <a:latin typeface="Josefin Sans Medium" panose="020B0604020202020204" charset="0"/>
              </a:rPr>
              <a:t>6</a:t>
            </a:r>
            <a:r>
              <a:rPr lang="en-US" sz="1100" b="0" i="0" dirty="0">
                <a:solidFill>
                  <a:schemeClr val="tx1"/>
                </a:solidFill>
                <a:effectLst/>
                <a:latin typeface="Josefin Sans Medium" panose="020B0604020202020204" charset="0"/>
              </a:rPr>
              <a:t>(1), 1-36.</a:t>
            </a:r>
            <a:endParaRPr lang="en-IN" sz="1100" dirty="0">
              <a:solidFill>
                <a:schemeClr val="tx1"/>
              </a:solidFill>
            </a:endParaRPr>
          </a:p>
          <a:p>
            <a:pPr marL="152400" indent="0" algn="l">
              <a:buNone/>
            </a:pPr>
            <a:r>
              <a:rPr lang="en-US" sz="1100" b="0" i="0" dirty="0">
                <a:solidFill>
                  <a:schemeClr val="tx1"/>
                </a:solidFill>
                <a:effectLst/>
                <a:latin typeface="Heebo" pitchFamily="2" charset="-79"/>
                <a:cs typeface="Heebo" pitchFamily="2" charset="-79"/>
              </a:rPr>
              <a:t>A recent article by Hazel and </a:t>
            </a:r>
            <a:r>
              <a:rPr lang="en-US" sz="1100" b="0" i="0" dirty="0" err="1">
                <a:solidFill>
                  <a:schemeClr val="tx1"/>
                </a:solidFill>
                <a:effectLst/>
                <a:latin typeface="Heebo" pitchFamily="2" charset="-79"/>
                <a:cs typeface="Heebo" pitchFamily="2" charset="-79"/>
              </a:rPr>
              <a:t>Slobogin</a:t>
            </a:r>
            <a:r>
              <a:rPr lang="en-US" sz="1100" b="0" i="0" dirty="0">
                <a:solidFill>
                  <a:schemeClr val="tx1"/>
                </a:solidFill>
                <a:effectLst/>
                <a:latin typeface="Heebo" pitchFamily="2" charset="-79"/>
                <a:cs typeface="Heebo" pitchFamily="2" charset="-79"/>
              </a:rPr>
              <a:t>, however, reveals that most sites, including the large number that engage in nonconsensual, surreptitious testing, have poor privacy policies at best.181 Thus, these companies may be ready sources of identified genomic data. A crucial change in the ecology of genetic information is the emergence of DTC genetic testing and interpretation, so far used by millions of people and largely escaping regulation, except in some cases when these companies offer to provide health-related results.</a:t>
            </a:r>
          </a:p>
          <a:p>
            <a:pPr marL="152400" indent="0" algn="l">
              <a:buNone/>
            </a:pPr>
            <a:endParaRPr lang="en-US" sz="1100" dirty="0">
              <a:solidFill>
                <a:schemeClr val="tx1"/>
              </a:solidFill>
              <a:latin typeface="Heebo" pitchFamily="2" charset="-79"/>
              <a:cs typeface="Heebo" pitchFamily="2" charset="-79"/>
            </a:endParaRPr>
          </a:p>
          <a:p>
            <a:pPr marL="152400" indent="0">
              <a:buNone/>
            </a:pPr>
            <a:r>
              <a:rPr lang="en-US" sz="1100" dirty="0">
                <a:solidFill>
                  <a:schemeClr val="tx1"/>
                </a:solidFill>
                <a:latin typeface="Heebo" pitchFamily="2" charset="-79"/>
                <a:cs typeface="Heebo" pitchFamily="2" charset="-79"/>
              </a:rPr>
              <a:t>8. </a:t>
            </a:r>
            <a:r>
              <a:rPr lang="en-US" sz="1100" b="0" i="0" dirty="0">
                <a:solidFill>
                  <a:schemeClr val="tx1"/>
                </a:solidFill>
                <a:effectLst/>
                <a:latin typeface="Heebo" pitchFamily="2" charset="-79"/>
                <a:cs typeface="Heebo" pitchFamily="2" charset="-79"/>
              </a:rPr>
              <a:t> </a:t>
            </a:r>
            <a:r>
              <a:rPr lang="en-US" sz="1100" b="0" i="0" dirty="0" err="1">
                <a:solidFill>
                  <a:schemeClr val="tx1"/>
                </a:solidFill>
                <a:effectLst/>
                <a:latin typeface="Josefin Sans Medium" panose="020B0604020202020204" charset="0"/>
              </a:rPr>
              <a:t>Nill</a:t>
            </a:r>
            <a:r>
              <a:rPr lang="en-US" sz="1100" b="0" i="0" dirty="0">
                <a:solidFill>
                  <a:schemeClr val="tx1"/>
                </a:solidFill>
                <a:effectLst/>
                <a:latin typeface="Josefin Sans Medium" panose="020B0604020202020204" charset="0"/>
              </a:rPr>
              <a:t>, A., </a:t>
            </a:r>
            <a:r>
              <a:rPr lang="en-US" sz="1100" b="0" i="0" dirty="0" err="1">
                <a:solidFill>
                  <a:schemeClr val="tx1"/>
                </a:solidFill>
                <a:effectLst/>
                <a:latin typeface="Josefin Sans Medium" panose="020B0604020202020204" charset="0"/>
              </a:rPr>
              <a:t>Laczniak</a:t>
            </a:r>
            <a:r>
              <a:rPr lang="en-US" sz="1100" b="0" i="0" dirty="0">
                <a:solidFill>
                  <a:schemeClr val="tx1"/>
                </a:solidFill>
                <a:effectLst/>
                <a:latin typeface="Josefin Sans Medium" panose="020B0604020202020204" charset="0"/>
              </a:rPr>
              <a:t>, G., &amp; Thistle, P. (2019). The use of genetic testing information in the insurance industry: an ethical and societal analysis of public policy options. </a:t>
            </a:r>
            <a:r>
              <a:rPr lang="en-US" sz="1100" b="0" i="1" dirty="0">
                <a:solidFill>
                  <a:schemeClr val="tx1"/>
                </a:solidFill>
                <a:effectLst/>
                <a:latin typeface="Josefin Sans Medium" panose="020B0604020202020204" charset="0"/>
              </a:rPr>
              <a:t>Journal of Business Ethics</a:t>
            </a:r>
            <a:r>
              <a:rPr lang="en-US" sz="1100" b="0" i="0" dirty="0">
                <a:solidFill>
                  <a:schemeClr val="tx1"/>
                </a:solidFill>
                <a:effectLst/>
                <a:latin typeface="Josefin Sans Medium" panose="020B0604020202020204" charset="0"/>
              </a:rPr>
              <a:t>, </a:t>
            </a:r>
            <a:r>
              <a:rPr lang="en-US" sz="1100" b="0" i="1" dirty="0">
                <a:solidFill>
                  <a:schemeClr val="tx1"/>
                </a:solidFill>
                <a:effectLst/>
                <a:latin typeface="Josefin Sans Medium" panose="020B0604020202020204" charset="0"/>
              </a:rPr>
              <a:t>156</a:t>
            </a:r>
            <a:r>
              <a:rPr lang="en-US" sz="1100" b="0" i="0" dirty="0">
                <a:solidFill>
                  <a:schemeClr val="tx1"/>
                </a:solidFill>
                <a:effectLst/>
                <a:latin typeface="Josefin Sans Medium" panose="020B0604020202020204" charset="0"/>
              </a:rPr>
              <a:t>(1), 105-121.</a:t>
            </a:r>
          </a:p>
          <a:p>
            <a:pPr marL="152400" indent="0" algn="l">
              <a:buNone/>
            </a:pPr>
            <a:endParaRPr lang="en-US" sz="1100" b="0" i="0" dirty="0">
              <a:solidFill>
                <a:schemeClr val="tx1"/>
              </a:solidFill>
              <a:effectLst/>
              <a:latin typeface="Heebo" pitchFamily="2" charset="-79"/>
              <a:cs typeface="Heebo" pitchFamily="2" charset="-79"/>
            </a:endParaRPr>
          </a:p>
          <a:p>
            <a:pPr marL="152400" indent="0" algn="l">
              <a:buNone/>
            </a:pPr>
            <a:r>
              <a:rPr lang="en-US" sz="1200" b="0" i="0" dirty="0">
                <a:solidFill>
                  <a:schemeClr val="tx1"/>
                </a:solidFill>
                <a:effectLst/>
                <a:latin typeface="Heebo" pitchFamily="2" charset="-79"/>
                <a:cs typeface="Heebo" pitchFamily="2" charset="-79"/>
              </a:rPr>
              <a:t>As medical research advances and the extension to the Human Genome Project, moves to its fullness over the next decade, such research efforts will allow the full synthesis of human DNA to be connected to predictive health dispositions. As testing costs fall, there will be ever more pressure for citizens to disclose GTI. As discussed in this examination, the revelation of people’s uniquely personal GTI to insurers has enormous societal implications. The major contribution of the paper is to offer policy makers and concerned citizens a nuanced articulation of the basic options to regulate GTI, with a special consideration for ethical fairness and equity.</a:t>
            </a:r>
          </a:p>
          <a:p>
            <a:pPr marL="152400" indent="0">
              <a:buNone/>
            </a:pPr>
            <a:br>
              <a:rPr lang="en-US" sz="1400" dirty="0"/>
            </a:br>
            <a:endParaRPr lang="en-US" sz="1100" b="0" i="0" dirty="0">
              <a:solidFill>
                <a:srgbClr val="575E86"/>
              </a:solidFill>
              <a:effectLst/>
              <a:latin typeface="Heebo" pitchFamily="2" charset="-79"/>
              <a:cs typeface="Heebo" pitchFamily="2" charset="-79"/>
            </a:endParaRPr>
          </a:p>
          <a:p>
            <a:pPr marL="152400" indent="0">
              <a:buNone/>
            </a:pPr>
            <a:endParaRPr lang="en-IN" dirty="0"/>
          </a:p>
        </p:txBody>
      </p:sp>
    </p:spTree>
    <p:extLst>
      <p:ext uri="{BB962C8B-B14F-4D97-AF65-F5344CB8AC3E}">
        <p14:creationId xmlns:p14="http://schemas.microsoft.com/office/powerpoint/2010/main" val="36845931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5841832-1D9B-8C4C-4925-605E5983B816}"/>
              </a:ext>
            </a:extLst>
          </p:cNvPr>
          <p:cNvSpPr>
            <a:spLocks noGrp="1"/>
          </p:cNvSpPr>
          <p:nvPr>
            <p:ph type="body" idx="1"/>
          </p:nvPr>
        </p:nvSpPr>
        <p:spPr>
          <a:xfrm>
            <a:off x="129395" y="155275"/>
            <a:ext cx="8954219" cy="4753156"/>
          </a:xfrm>
        </p:spPr>
        <p:txBody>
          <a:bodyPr/>
          <a:lstStyle/>
          <a:p>
            <a:pPr marL="152400" indent="0">
              <a:buNone/>
            </a:pPr>
            <a:r>
              <a:rPr lang="en-US" dirty="0">
                <a:solidFill>
                  <a:schemeClr val="tx1"/>
                </a:solidFill>
              </a:rPr>
              <a:t>9.  </a:t>
            </a:r>
            <a:r>
              <a:rPr lang="en-US" sz="1400" b="0" i="0" dirty="0">
                <a:solidFill>
                  <a:schemeClr val="tx1"/>
                </a:solidFill>
                <a:effectLst/>
                <a:latin typeface="Josefin Sans Medium" panose="020B0604020202020204" charset="0"/>
              </a:rPr>
              <a:t>Hazel, J. W., Clayton, E. W., </a:t>
            </a:r>
            <a:r>
              <a:rPr lang="en-US" sz="1400" b="0" i="0" dirty="0" err="1">
                <a:solidFill>
                  <a:schemeClr val="tx1"/>
                </a:solidFill>
                <a:effectLst/>
                <a:latin typeface="Josefin Sans Medium" panose="020B0604020202020204" charset="0"/>
              </a:rPr>
              <a:t>Malin</a:t>
            </a:r>
            <a:r>
              <a:rPr lang="en-US" sz="1400" b="0" i="0" dirty="0">
                <a:solidFill>
                  <a:schemeClr val="tx1"/>
                </a:solidFill>
                <a:effectLst/>
                <a:latin typeface="Josefin Sans Medium" panose="020B0604020202020204" charset="0"/>
              </a:rPr>
              <a:t>, B. A., &amp; </a:t>
            </a:r>
            <a:r>
              <a:rPr lang="en-US" sz="1400" b="0" i="0" dirty="0" err="1">
                <a:solidFill>
                  <a:schemeClr val="tx1"/>
                </a:solidFill>
                <a:effectLst/>
                <a:latin typeface="Josefin Sans Medium" panose="020B0604020202020204" charset="0"/>
              </a:rPr>
              <a:t>Slobogin</a:t>
            </a:r>
            <a:r>
              <a:rPr lang="en-US" sz="1400" b="0" i="0" dirty="0">
                <a:solidFill>
                  <a:schemeClr val="tx1"/>
                </a:solidFill>
                <a:effectLst/>
                <a:latin typeface="Josefin Sans Medium" panose="020B0604020202020204" charset="0"/>
              </a:rPr>
              <a:t>, C. (2018). Is it time for a universal genetic forensic database?. </a:t>
            </a:r>
            <a:r>
              <a:rPr lang="en-US" sz="1400" b="0" i="1" dirty="0">
                <a:solidFill>
                  <a:schemeClr val="tx1"/>
                </a:solidFill>
                <a:effectLst/>
                <a:latin typeface="Josefin Sans Medium" panose="020B0604020202020204" charset="0"/>
              </a:rPr>
              <a:t>Science</a:t>
            </a:r>
            <a:r>
              <a:rPr lang="en-US" sz="1400" b="0" i="0" dirty="0">
                <a:solidFill>
                  <a:schemeClr val="tx1"/>
                </a:solidFill>
                <a:effectLst/>
                <a:latin typeface="Josefin Sans Medium" panose="020B0604020202020204" charset="0"/>
              </a:rPr>
              <a:t>, </a:t>
            </a:r>
            <a:r>
              <a:rPr lang="en-US" sz="1400" b="0" i="1" dirty="0">
                <a:solidFill>
                  <a:schemeClr val="tx1"/>
                </a:solidFill>
                <a:effectLst/>
                <a:latin typeface="Josefin Sans Medium" panose="020B0604020202020204" charset="0"/>
              </a:rPr>
              <a:t>362</a:t>
            </a:r>
            <a:r>
              <a:rPr lang="en-US" sz="1400" b="0" i="0" dirty="0">
                <a:solidFill>
                  <a:schemeClr val="tx1"/>
                </a:solidFill>
                <a:effectLst/>
                <a:latin typeface="Josefin Sans Medium" panose="020B0604020202020204" charset="0"/>
              </a:rPr>
              <a:t>(6417), 898-900.</a:t>
            </a:r>
          </a:p>
          <a:p>
            <a:pPr marL="152400" indent="0">
              <a:buNone/>
            </a:pPr>
            <a:endParaRPr lang="en-US" dirty="0">
              <a:solidFill>
                <a:schemeClr val="tx1"/>
              </a:solidFill>
            </a:endParaRPr>
          </a:p>
          <a:p>
            <a:pPr marL="152400" indent="0" algn="l">
              <a:buNone/>
            </a:pPr>
            <a:r>
              <a:rPr lang="en-US" b="0" i="0" dirty="0">
                <a:solidFill>
                  <a:schemeClr val="tx1"/>
                </a:solidFill>
                <a:effectLst/>
                <a:latin typeface="Heebo" pitchFamily="2" charset="-79"/>
                <a:cs typeface="Heebo" pitchFamily="2" charset="-79"/>
              </a:rPr>
              <a:t>DNA is an increasingly useful crime-solving tool. But still quite unclear is the extent to which law enforcement should be able to obtain genetic data housed in public and private databases. How one answers that question might vary substantially, depending on the source of the data. Several countries—the United Kingdom, Kuwait, and Saudi Arabia among them—have even toyed with creating a “universal” DNA database, populated with data from every individual in society, obviating the need for any other DNA source (1). Although this move would be controversial, it may not be as dramatic as one might think.</a:t>
            </a:r>
          </a:p>
          <a:p>
            <a:pPr marL="152400" indent="0" algn="l">
              <a:buNone/>
            </a:pPr>
            <a:endParaRPr lang="en-US" dirty="0">
              <a:solidFill>
                <a:schemeClr val="tx1"/>
              </a:solidFill>
              <a:latin typeface="Heebo" pitchFamily="2" charset="-79"/>
              <a:cs typeface="Heebo" pitchFamily="2" charset="-79"/>
            </a:endParaRPr>
          </a:p>
          <a:p>
            <a:pPr marL="152400" indent="0" algn="l">
              <a:buNone/>
            </a:pPr>
            <a:r>
              <a:rPr lang="en-US" b="0" i="0" dirty="0">
                <a:solidFill>
                  <a:schemeClr val="tx1"/>
                </a:solidFill>
                <a:effectLst/>
                <a:latin typeface="Heebo" pitchFamily="2" charset="-79"/>
                <a:cs typeface="Heebo" pitchFamily="2" charset="-79"/>
              </a:rPr>
              <a:t>10. </a:t>
            </a:r>
            <a:r>
              <a:rPr lang="en-US" sz="1400" b="0" i="0" dirty="0" err="1">
                <a:solidFill>
                  <a:schemeClr val="tx1"/>
                </a:solidFill>
                <a:effectLst/>
                <a:latin typeface="Josefin Sans Medium" panose="020B0604020202020204" charset="0"/>
              </a:rPr>
              <a:t>Ooi</a:t>
            </a:r>
            <a:r>
              <a:rPr lang="en-US" sz="1400" b="0" i="0" dirty="0">
                <a:solidFill>
                  <a:schemeClr val="tx1"/>
                </a:solidFill>
                <a:effectLst/>
                <a:latin typeface="Josefin Sans Medium" panose="020B0604020202020204" charset="0"/>
              </a:rPr>
              <a:t>, L. C. L., Low, E. T. L., Abdullah, M. O., </a:t>
            </a:r>
            <a:r>
              <a:rPr lang="en-US" sz="1400" b="0" i="0" dirty="0" err="1">
                <a:solidFill>
                  <a:schemeClr val="tx1"/>
                </a:solidFill>
                <a:effectLst/>
                <a:latin typeface="Josefin Sans Medium" panose="020B0604020202020204" charset="0"/>
              </a:rPr>
              <a:t>Nookiah</a:t>
            </a:r>
            <a:r>
              <a:rPr lang="en-US" sz="1400" b="0" i="0" dirty="0">
                <a:solidFill>
                  <a:schemeClr val="tx1"/>
                </a:solidFill>
                <a:effectLst/>
                <a:latin typeface="Josefin Sans Medium" panose="020B0604020202020204" charset="0"/>
              </a:rPr>
              <a:t>, R., Ting, N. C., Nagappan, J., ... &amp; Singh, R. (2016). Non-</a:t>
            </a:r>
            <a:r>
              <a:rPr lang="en-US" sz="1400" b="0" i="0" dirty="0" err="1">
                <a:solidFill>
                  <a:schemeClr val="tx1"/>
                </a:solidFill>
                <a:effectLst/>
                <a:latin typeface="Josefin Sans Medium" panose="020B0604020202020204" charset="0"/>
              </a:rPr>
              <a:t>tenera</a:t>
            </a:r>
            <a:r>
              <a:rPr lang="en-US" sz="1400" b="0" i="0" dirty="0">
                <a:solidFill>
                  <a:schemeClr val="tx1"/>
                </a:solidFill>
                <a:effectLst/>
                <a:latin typeface="Josefin Sans Medium" panose="020B0604020202020204" charset="0"/>
              </a:rPr>
              <a:t> contamination and the economic impact of SHELL genetic testing in the Malaysian independent oil palm industry. </a:t>
            </a:r>
            <a:r>
              <a:rPr lang="en-US" sz="1400" b="0" i="1" dirty="0">
                <a:solidFill>
                  <a:schemeClr val="tx1"/>
                </a:solidFill>
                <a:effectLst/>
                <a:latin typeface="Josefin Sans Medium" panose="020B0604020202020204" charset="0"/>
              </a:rPr>
              <a:t>Frontiers in plant science</a:t>
            </a:r>
            <a:r>
              <a:rPr lang="en-US" sz="1400" b="0" i="0" dirty="0">
                <a:solidFill>
                  <a:schemeClr val="tx1"/>
                </a:solidFill>
                <a:effectLst/>
                <a:latin typeface="Josefin Sans Medium" panose="020B0604020202020204" charset="0"/>
              </a:rPr>
              <a:t>, 771.</a:t>
            </a:r>
          </a:p>
          <a:p>
            <a:pPr marL="152400" indent="0" algn="l">
              <a:buNone/>
            </a:pPr>
            <a:endParaRPr lang="en-US" sz="1400" dirty="0">
              <a:solidFill>
                <a:schemeClr val="tx1"/>
              </a:solidFill>
              <a:latin typeface="Josefin Sans Medium" panose="020B0604020202020204" charset="0"/>
              <a:cs typeface="Heebo" pitchFamily="2" charset="-79"/>
            </a:endParaRPr>
          </a:p>
          <a:p>
            <a:pPr marL="152400" indent="0" algn="l">
              <a:buNone/>
            </a:pPr>
            <a:r>
              <a:rPr lang="en-US" b="0" i="0" dirty="0">
                <a:solidFill>
                  <a:schemeClr val="tx1"/>
                </a:solidFill>
                <a:effectLst/>
                <a:latin typeface="Heebo" pitchFamily="2" charset="-79"/>
                <a:cs typeface="Heebo" pitchFamily="2" charset="-79"/>
              </a:rPr>
              <a:t>Oil palm ( </a:t>
            </a:r>
            <a:r>
              <a:rPr lang="en-US" b="0" i="0" dirty="0" err="1">
                <a:solidFill>
                  <a:schemeClr val="tx1"/>
                </a:solidFill>
                <a:effectLst/>
                <a:latin typeface="Heebo" pitchFamily="2" charset="-79"/>
                <a:cs typeface="Heebo" pitchFamily="2" charset="-79"/>
              </a:rPr>
              <a:t>Elaeis</a:t>
            </a:r>
            <a:r>
              <a:rPr lang="en-US" b="0" i="0" dirty="0">
                <a:solidFill>
                  <a:schemeClr val="tx1"/>
                </a:solidFill>
                <a:effectLst/>
                <a:latin typeface="Heebo" pitchFamily="2" charset="-79"/>
                <a:cs typeface="Heebo" pitchFamily="2" charset="-79"/>
              </a:rPr>
              <a:t> </a:t>
            </a:r>
            <a:r>
              <a:rPr lang="en-US" b="0" i="0" dirty="0" err="1">
                <a:solidFill>
                  <a:schemeClr val="tx1"/>
                </a:solidFill>
                <a:effectLst/>
                <a:latin typeface="Heebo" pitchFamily="2" charset="-79"/>
                <a:cs typeface="Heebo" pitchFamily="2" charset="-79"/>
              </a:rPr>
              <a:t>guineensis</a:t>
            </a:r>
            <a:r>
              <a:rPr lang="en-US" b="0" i="0" dirty="0">
                <a:solidFill>
                  <a:schemeClr val="tx1"/>
                </a:solidFill>
                <a:effectLst/>
                <a:latin typeface="Heebo" pitchFamily="2" charset="-79"/>
                <a:cs typeface="Heebo" pitchFamily="2" charset="-79"/>
              </a:rPr>
              <a:t> ) is the most productive oil bearing crop worldwide. Economic Impact Modeling of Comprehensive SHELL Genetic Testing To assess the economic impact of SHELL genetic testing on the Malaysian oil palm industry, Malaysian gross national income (GNI) and tax revenues of the Malaysian government, a 48-parameter, four-stage economic model that involves breeders, nurseries, planting sites and mills was constructed (Table 4).</a:t>
            </a:r>
          </a:p>
          <a:p>
            <a:pPr marL="152400" indent="0" algn="l">
              <a:buNone/>
            </a:pPr>
            <a:r>
              <a:rPr lang="en-US" b="0" i="0" dirty="0">
                <a:solidFill>
                  <a:schemeClr val="tx1"/>
                </a:solidFill>
                <a:effectLst/>
                <a:latin typeface="Heebo" pitchFamily="2" charset="-79"/>
                <a:cs typeface="Heebo" pitchFamily="2" charset="-79"/>
              </a:rPr>
              <a:t>Observed contamination rates within each planting region were weighted according to the hectare size of planting area for each region, resulting in the </a:t>
            </a:r>
            <a:r>
              <a:rPr lang="en-US" b="0" i="0" dirty="0" err="1">
                <a:solidFill>
                  <a:schemeClr val="tx1"/>
                </a:solidFill>
                <a:effectLst/>
                <a:latin typeface="Heebo" pitchFamily="2" charset="-79"/>
                <a:cs typeface="Heebo" pitchFamily="2" charset="-79"/>
              </a:rPr>
              <a:t>pisifera</a:t>
            </a:r>
            <a:r>
              <a:rPr lang="en-US" b="0" i="0" dirty="0">
                <a:solidFill>
                  <a:schemeClr val="tx1"/>
                </a:solidFill>
                <a:effectLst/>
                <a:latin typeface="Heebo" pitchFamily="2" charset="-79"/>
                <a:cs typeface="Heebo" pitchFamily="2" charset="-79"/>
              </a:rPr>
              <a:t> (2.8%) and dura (8.1%) contamination rates utilized in the baseline scenario.</a:t>
            </a:r>
          </a:p>
          <a:p>
            <a:pPr marL="152400" indent="0" algn="l">
              <a:buNone/>
            </a:pPr>
            <a:r>
              <a:rPr lang="en-US" b="0" i="0" dirty="0">
                <a:solidFill>
                  <a:schemeClr val="tx1"/>
                </a:solidFill>
                <a:effectLst/>
                <a:latin typeface="Heebo" pitchFamily="2" charset="-79"/>
                <a:cs typeface="Heebo" pitchFamily="2" charset="-79"/>
              </a:rPr>
              <a:t>SHELL genotypes for two previously described mutations (</a:t>
            </a:r>
            <a:r>
              <a:rPr lang="en-US" b="0" i="0" dirty="0" err="1">
                <a:solidFill>
                  <a:schemeClr val="tx1"/>
                </a:solidFill>
                <a:effectLst/>
                <a:latin typeface="Heebo" pitchFamily="2" charset="-79"/>
                <a:cs typeface="Heebo" pitchFamily="2" charset="-79"/>
              </a:rPr>
              <a:t>shAVROS</a:t>
            </a:r>
            <a:r>
              <a:rPr lang="en-US" b="0" i="0" dirty="0">
                <a:solidFill>
                  <a:schemeClr val="tx1"/>
                </a:solidFill>
                <a:effectLst/>
                <a:latin typeface="Heebo" pitchFamily="2" charset="-79"/>
                <a:cs typeface="Heebo" pitchFamily="2" charset="-79"/>
              </a:rPr>
              <a:t> and </a:t>
            </a:r>
            <a:r>
              <a:rPr lang="en-US" b="0" i="0" dirty="0" err="1">
                <a:solidFill>
                  <a:schemeClr val="tx1"/>
                </a:solidFill>
                <a:effectLst/>
                <a:latin typeface="Heebo" pitchFamily="2" charset="-79"/>
                <a:cs typeface="Heebo" pitchFamily="2" charset="-79"/>
              </a:rPr>
              <a:t>shMPOB</a:t>
            </a:r>
            <a:r>
              <a:rPr lang="en-US" b="0" i="0" dirty="0">
                <a:solidFill>
                  <a:schemeClr val="tx1"/>
                </a:solidFill>
                <a:effectLst/>
                <a:latin typeface="Heebo" pitchFamily="2" charset="-79"/>
                <a:cs typeface="Heebo" pitchFamily="2" charset="-79"/>
              </a:rPr>
              <a:t>) were determined by allele-specific PCR assays designed to amplify either the dura or </a:t>
            </a:r>
            <a:r>
              <a:rPr lang="en-US" b="0" i="0" dirty="0" err="1">
                <a:solidFill>
                  <a:schemeClr val="tx1"/>
                </a:solidFill>
                <a:effectLst/>
                <a:latin typeface="Heebo" pitchFamily="2" charset="-79"/>
                <a:cs typeface="Heebo" pitchFamily="2" charset="-79"/>
              </a:rPr>
              <a:t>pisifera</a:t>
            </a:r>
            <a:r>
              <a:rPr lang="en-US" b="0" i="0" dirty="0">
                <a:solidFill>
                  <a:schemeClr val="tx1"/>
                </a:solidFill>
                <a:effectLst/>
                <a:latin typeface="Heebo" pitchFamily="2" charset="-79"/>
                <a:cs typeface="Heebo" pitchFamily="2" charset="-79"/>
              </a:rPr>
              <a:t> allele (see Materials and Methods).</a:t>
            </a:r>
          </a:p>
          <a:p>
            <a:pPr marL="152400" indent="0" algn="l">
              <a:buNone/>
            </a:pPr>
            <a:endParaRPr lang="en-US" b="0" i="0" dirty="0">
              <a:solidFill>
                <a:srgbClr val="575E86"/>
              </a:solidFill>
              <a:effectLst/>
              <a:latin typeface="Heebo" pitchFamily="2" charset="-79"/>
              <a:cs typeface="Heebo" pitchFamily="2" charset="-79"/>
            </a:endParaRPr>
          </a:p>
          <a:p>
            <a:pPr marL="152400" indent="0">
              <a:buNone/>
            </a:pPr>
            <a:endParaRPr lang="en-IN" dirty="0"/>
          </a:p>
        </p:txBody>
      </p:sp>
    </p:spTree>
    <p:extLst>
      <p:ext uri="{BB962C8B-B14F-4D97-AF65-F5344CB8AC3E}">
        <p14:creationId xmlns:p14="http://schemas.microsoft.com/office/powerpoint/2010/main" val="2216731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0"/>
        <p:cNvGrpSpPr/>
        <p:nvPr/>
      </p:nvGrpSpPr>
      <p:grpSpPr>
        <a:xfrm>
          <a:off x="0" y="0"/>
          <a:ext cx="0" cy="0"/>
          <a:chOff x="0" y="0"/>
          <a:chExt cx="0" cy="0"/>
        </a:xfrm>
      </p:grpSpPr>
      <p:sp>
        <p:nvSpPr>
          <p:cNvPr id="1191" name="Google Shape;1191;p33"/>
          <p:cNvSpPr txBox="1">
            <a:spLocks noGrp="1"/>
          </p:cNvSpPr>
          <p:nvPr>
            <p:ph type="title" idx="2"/>
          </p:nvPr>
        </p:nvSpPr>
        <p:spPr>
          <a:xfrm>
            <a:off x="2286000" y="923956"/>
            <a:ext cx="4572000" cy="2194500"/>
          </a:xfrm>
          <a:prstGeom prst="rect">
            <a:avLst/>
          </a:prstGeom>
          <a:noFill/>
          <a:ln>
            <a:noFill/>
          </a:ln>
        </p:spPr>
        <p:txBody>
          <a:bodyPr spcFirstLastPara="1" wrap="square" lIns="0" tIns="0" rIns="0" bIns="1097275" anchor="ctr" anchorCtr="0">
            <a:noAutofit/>
          </a:bodyPr>
          <a:lstStyle/>
          <a:p>
            <a:pPr marL="0" lvl="0" indent="0" algn="ctr" rtl="0">
              <a:lnSpc>
                <a:spcPct val="100000"/>
              </a:lnSpc>
              <a:spcBef>
                <a:spcPts val="0"/>
              </a:spcBef>
              <a:spcAft>
                <a:spcPts val="0"/>
              </a:spcAft>
              <a:buSzPts val="6000"/>
              <a:buNone/>
            </a:pPr>
            <a:r>
              <a:rPr lang="en" dirty="0"/>
              <a:t>05</a:t>
            </a:r>
            <a:endParaRPr dirty="0"/>
          </a:p>
        </p:txBody>
      </p:sp>
      <p:sp>
        <p:nvSpPr>
          <p:cNvPr id="1192" name="Google Shape;1192;p33"/>
          <p:cNvSpPr txBox="1">
            <a:spLocks noGrp="1"/>
          </p:cNvSpPr>
          <p:nvPr>
            <p:ph type="title"/>
          </p:nvPr>
        </p:nvSpPr>
        <p:spPr>
          <a:xfrm>
            <a:off x="2178600" y="1101800"/>
            <a:ext cx="5678100" cy="19305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3600"/>
              <a:buNone/>
            </a:pPr>
            <a:r>
              <a:rPr lang="en" dirty="0"/>
              <a:t>Proposed methodology</a:t>
            </a:r>
            <a:endParaRPr dirty="0"/>
          </a:p>
        </p:txBody>
      </p:sp>
      <p:sp>
        <p:nvSpPr>
          <p:cNvPr id="1193" name="Google Shape;1193;p33"/>
          <p:cNvSpPr txBox="1">
            <a:spLocks noGrp="1"/>
          </p:cNvSpPr>
          <p:nvPr>
            <p:ph type="subTitle" idx="1"/>
          </p:nvPr>
        </p:nvSpPr>
        <p:spPr>
          <a:xfrm>
            <a:off x="2286000" y="3579338"/>
            <a:ext cx="4572000" cy="64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400"/>
              <a:buNone/>
            </a:pPr>
            <a:r>
              <a:rPr lang="en"/>
              <a:t>Everything is there in the title.</a:t>
            </a:r>
            <a:endParaRPr/>
          </a:p>
        </p:txBody>
      </p:sp>
      <p:cxnSp>
        <p:nvCxnSpPr>
          <p:cNvPr id="1194" name="Google Shape;1194;p33"/>
          <p:cNvCxnSpPr/>
          <p:nvPr/>
        </p:nvCxnSpPr>
        <p:spPr>
          <a:xfrm>
            <a:off x="4052400" y="3294588"/>
            <a:ext cx="1039200" cy="0"/>
          </a:xfrm>
          <a:prstGeom prst="straightConnector1">
            <a:avLst/>
          </a:prstGeom>
          <a:noFill/>
          <a:ln w="9525" cap="flat" cmpd="sng">
            <a:solidFill>
              <a:schemeClr val="dk1"/>
            </a:solidFill>
            <a:prstDash val="solid"/>
            <a:round/>
            <a:headEnd type="none" w="sm" len="sm"/>
            <a:tailEnd type="none" w="sm" len="sm"/>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4E345-2BD4-569F-C252-F517F73708C2}"/>
              </a:ext>
            </a:extLst>
          </p:cNvPr>
          <p:cNvSpPr>
            <a:spLocks noGrp="1"/>
          </p:cNvSpPr>
          <p:nvPr>
            <p:ph type="title"/>
          </p:nvPr>
        </p:nvSpPr>
        <p:spPr>
          <a:xfrm>
            <a:off x="577125" y="246921"/>
            <a:ext cx="7704000" cy="457200"/>
          </a:xfrm>
        </p:spPr>
        <p:txBody>
          <a:bodyPr/>
          <a:lstStyle/>
          <a:p>
            <a:r>
              <a:rPr lang="en-US" dirty="0"/>
              <a:t>Proposed Methodology</a:t>
            </a:r>
            <a:endParaRPr lang="en-IN" dirty="0"/>
          </a:p>
        </p:txBody>
      </p:sp>
      <p:sp>
        <p:nvSpPr>
          <p:cNvPr id="4" name="Rectangle 3">
            <a:extLst>
              <a:ext uri="{FF2B5EF4-FFF2-40B4-BE49-F238E27FC236}">
                <a16:creationId xmlns:a16="http://schemas.microsoft.com/office/drawing/2014/main" id="{A54A508E-551D-134D-8EEF-F5DF7FB5B0BC}"/>
              </a:ext>
            </a:extLst>
          </p:cNvPr>
          <p:cNvSpPr/>
          <p:nvPr/>
        </p:nvSpPr>
        <p:spPr>
          <a:xfrm>
            <a:off x="655708" y="1596378"/>
            <a:ext cx="2537548" cy="398200"/>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7" name="Flowchart: Magnetic Disk 6">
            <a:extLst>
              <a:ext uri="{FF2B5EF4-FFF2-40B4-BE49-F238E27FC236}">
                <a16:creationId xmlns:a16="http://schemas.microsoft.com/office/drawing/2014/main" id="{A1C0FA7F-3DA9-81D5-5D74-2DAD73D30539}"/>
              </a:ext>
            </a:extLst>
          </p:cNvPr>
          <p:cNvSpPr/>
          <p:nvPr/>
        </p:nvSpPr>
        <p:spPr>
          <a:xfrm>
            <a:off x="5265126" y="3569862"/>
            <a:ext cx="2216082" cy="953547"/>
          </a:xfrm>
          <a:prstGeom prst="flowChartMagneticDisk">
            <a:avLst/>
          </a:prstGeom>
          <a:solidFill>
            <a:srgbClr val="165E49"/>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rgbClr val="165E49"/>
              </a:solidFill>
            </a:endParaRPr>
          </a:p>
        </p:txBody>
      </p:sp>
      <p:sp>
        <p:nvSpPr>
          <p:cNvPr id="9" name="Star: 4 Points 8">
            <a:extLst>
              <a:ext uri="{FF2B5EF4-FFF2-40B4-BE49-F238E27FC236}">
                <a16:creationId xmlns:a16="http://schemas.microsoft.com/office/drawing/2014/main" id="{D64CC794-FD90-DD3C-7CD6-1554CC1F675B}"/>
              </a:ext>
            </a:extLst>
          </p:cNvPr>
          <p:cNvSpPr/>
          <p:nvPr/>
        </p:nvSpPr>
        <p:spPr>
          <a:xfrm>
            <a:off x="5572966" y="1407917"/>
            <a:ext cx="1567106" cy="1458149"/>
          </a:xfrm>
          <a:prstGeom prst="star4">
            <a:avLst>
              <a:gd name="adj" fmla="val 50000"/>
            </a:avLst>
          </a:prstGeom>
          <a:solidFill>
            <a:schemeClr val="bg2"/>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D24650F0-4AF3-85AE-48ED-681A446C0BB2}"/>
              </a:ext>
            </a:extLst>
          </p:cNvPr>
          <p:cNvSpPr/>
          <p:nvPr/>
        </p:nvSpPr>
        <p:spPr>
          <a:xfrm>
            <a:off x="655708" y="2563586"/>
            <a:ext cx="2537548" cy="646991"/>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1" name="Rectangle 10">
            <a:extLst>
              <a:ext uri="{FF2B5EF4-FFF2-40B4-BE49-F238E27FC236}">
                <a16:creationId xmlns:a16="http://schemas.microsoft.com/office/drawing/2014/main" id="{1C8B8CFD-18D6-F1D6-7F8A-2EB9A8719B6F}"/>
              </a:ext>
            </a:extLst>
          </p:cNvPr>
          <p:cNvSpPr/>
          <p:nvPr/>
        </p:nvSpPr>
        <p:spPr>
          <a:xfrm>
            <a:off x="655708" y="3886201"/>
            <a:ext cx="2537548" cy="521494"/>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2" name="TextBox 11">
            <a:extLst>
              <a:ext uri="{FF2B5EF4-FFF2-40B4-BE49-F238E27FC236}">
                <a16:creationId xmlns:a16="http://schemas.microsoft.com/office/drawing/2014/main" id="{E33C8FC3-5146-8656-BE2B-BBB465CD8D58}"/>
              </a:ext>
            </a:extLst>
          </p:cNvPr>
          <p:cNvSpPr txBox="1"/>
          <p:nvPr/>
        </p:nvSpPr>
        <p:spPr>
          <a:xfrm>
            <a:off x="720001" y="1641589"/>
            <a:ext cx="2408962" cy="307777"/>
          </a:xfrm>
          <a:prstGeom prst="rect">
            <a:avLst/>
          </a:prstGeom>
          <a:noFill/>
        </p:spPr>
        <p:txBody>
          <a:bodyPr wrap="square" rtlCol="0">
            <a:spAutoFit/>
          </a:bodyPr>
          <a:lstStyle/>
          <a:p>
            <a:r>
              <a:rPr lang="en-US" b="1" dirty="0">
                <a:solidFill>
                  <a:schemeClr val="tx1"/>
                </a:solidFill>
                <a:latin typeface="Josefin Sans" pitchFamily="2" charset="0"/>
              </a:rPr>
              <a:t>Input from </a:t>
            </a:r>
            <a:r>
              <a:rPr lang="en-US" b="1" dirty="0" err="1">
                <a:solidFill>
                  <a:schemeClr val="tx1"/>
                </a:solidFill>
                <a:latin typeface="Josefin Sans" pitchFamily="2" charset="0"/>
              </a:rPr>
              <a:t>Genbank</a:t>
            </a:r>
            <a:r>
              <a:rPr lang="en-US" b="1" dirty="0">
                <a:solidFill>
                  <a:schemeClr val="tx1"/>
                </a:solidFill>
                <a:latin typeface="Josefin Sans" pitchFamily="2" charset="0"/>
              </a:rPr>
              <a:t> data</a:t>
            </a:r>
            <a:endParaRPr lang="en-IN" b="1" dirty="0">
              <a:solidFill>
                <a:schemeClr val="tx1"/>
              </a:solidFill>
              <a:latin typeface="Josefin Sans" pitchFamily="2" charset="0"/>
            </a:endParaRPr>
          </a:p>
        </p:txBody>
      </p:sp>
      <p:sp>
        <p:nvSpPr>
          <p:cNvPr id="13" name="TextBox 12">
            <a:extLst>
              <a:ext uri="{FF2B5EF4-FFF2-40B4-BE49-F238E27FC236}">
                <a16:creationId xmlns:a16="http://schemas.microsoft.com/office/drawing/2014/main" id="{471C032E-109F-29B0-785D-BE8BBE02A985}"/>
              </a:ext>
            </a:extLst>
          </p:cNvPr>
          <p:cNvSpPr txBox="1"/>
          <p:nvPr/>
        </p:nvSpPr>
        <p:spPr>
          <a:xfrm>
            <a:off x="720000" y="2625472"/>
            <a:ext cx="2294664" cy="523220"/>
          </a:xfrm>
          <a:prstGeom prst="rect">
            <a:avLst/>
          </a:prstGeom>
          <a:noFill/>
        </p:spPr>
        <p:txBody>
          <a:bodyPr wrap="square" rtlCol="0">
            <a:spAutoFit/>
          </a:bodyPr>
          <a:lstStyle/>
          <a:p>
            <a:pPr algn="ctr"/>
            <a:r>
              <a:rPr lang="en-US" b="1" dirty="0">
                <a:solidFill>
                  <a:schemeClr val="tx1"/>
                </a:solidFill>
                <a:latin typeface="Josefin Sans" pitchFamily="2" charset="0"/>
              </a:rPr>
              <a:t>Machine and Deep Learning algorithms </a:t>
            </a:r>
            <a:endParaRPr lang="en-IN" b="1" dirty="0">
              <a:solidFill>
                <a:schemeClr val="tx1"/>
              </a:solidFill>
              <a:latin typeface="Josefin Sans" pitchFamily="2" charset="0"/>
            </a:endParaRPr>
          </a:p>
        </p:txBody>
      </p:sp>
      <p:sp>
        <p:nvSpPr>
          <p:cNvPr id="14" name="TextBox 13">
            <a:extLst>
              <a:ext uri="{FF2B5EF4-FFF2-40B4-BE49-F238E27FC236}">
                <a16:creationId xmlns:a16="http://schemas.microsoft.com/office/drawing/2014/main" id="{34CD4DD6-8028-DE0B-A304-4BE8C06500A5}"/>
              </a:ext>
            </a:extLst>
          </p:cNvPr>
          <p:cNvSpPr txBox="1"/>
          <p:nvPr/>
        </p:nvSpPr>
        <p:spPr>
          <a:xfrm>
            <a:off x="800100" y="3983882"/>
            <a:ext cx="2214563" cy="307777"/>
          </a:xfrm>
          <a:prstGeom prst="rect">
            <a:avLst/>
          </a:prstGeom>
          <a:noFill/>
        </p:spPr>
        <p:txBody>
          <a:bodyPr wrap="square" rtlCol="0">
            <a:spAutoFit/>
          </a:bodyPr>
          <a:lstStyle/>
          <a:p>
            <a:pPr algn="ctr"/>
            <a:r>
              <a:rPr lang="en-US" b="1" dirty="0">
                <a:solidFill>
                  <a:schemeClr val="tx1"/>
                </a:solidFill>
                <a:latin typeface="Josefin Sans" pitchFamily="2" charset="0"/>
              </a:rPr>
              <a:t>Sequence Generation</a:t>
            </a:r>
            <a:endParaRPr lang="en-IN" b="1" dirty="0">
              <a:solidFill>
                <a:schemeClr val="tx1"/>
              </a:solidFill>
              <a:latin typeface="Josefin Sans" pitchFamily="2" charset="0"/>
            </a:endParaRPr>
          </a:p>
        </p:txBody>
      </p:sp>
      <p:cxnSp>
        <p:nvCxnSpPr>
          <p:cNvPr id="16" name="Straight Arrow Connector 15">
            <a:extLst>
              <a:ext uri="{FF2B5EF4-FFF2-40B4-BE49-F238E27FC236}">
                <a16:creationId xmlns:a16="http://schemas.microsoft.com/office/drawing/2014/main" id="{0A342592-8DCC-5DBE-AAD2-5882906C618E}"/>
              </a:ext>
            </a:extLst>
          </p:cNvPr>
          <p:cNvCxnSpPr/>
          <p:nvPr/>
        </p:nvCxnSpPr>
        <p:spPr>
          <a:xfrm>
            <a:off x="1907381" y="2050256"/>
            <a:ext cx="0" cy="4143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EBD1EA9C-E075-E662-FE1C-0BB0B23E8F3C}"/>
              </a:ext>
            </a:extLst>
          </p:cNvPr>
          <p:cNvCxnSpPr>
            <a:cxnSpLocks/>
          </p:cNvCxnSpPr>
          <p:nvPr/>
        </p:nvCxnSpPr>
        <p:spPr>
          <a:xfrm>
            <a:off x="1907381" y="3288506"/>
            <a:ext cx="0" cy="4833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970B1634-2091-0C70-1438-26650F85E48C}"/>
              </a:ext>
            </a:extLst>
          </p:cNvPr>
          <p:cNvSpPr txBox="1"/>
          <p:nvPr/>
        </p:nvSpPr>
        <p:spPr>
          <a:xfrm>
            <a:off x="5243964" y="4046636"/>
            <a:ext cx="2294664" cy="307777"/>
          </a:xfrm>
          <a:prstGeom prst="rect">
            <a:avLst/>
          </a:prstGeom>
          <a:noFill/>
        </p:spPr>
        <p:txBody>
          <a:bodyPr wrap="square" rtlCol="0">
            <a:spAutoFit/>
          </a:bodyPr>
          <a:lstStyle/>
          <a:p>
            <a:pPr algn="ctr"/>
            <a:r>
              <a:rPr lang="en-US" b="1" dirty="0">
                <a:solidFill>
                  <a:schemeClr val="tx1"/>
                </a:solidFill>
                <a:latin typeface="Josefin Sans" pitchFamily="2" charset="0"/>
              </a:rPr>
              <a:t>Gene Database</a:t>
            </a:r>
            <a:endParaRPr lang="en-IN" b="1" dirty="0">
              <a:solidFill>
                <a:schemeClr val="tx1"/>
              </a:solidFill>
              <a:latin typeface="Josefin Sans" pitchFamily="2" charset="0"/>
            </a:endParaRPr>
          </a:p>
        </p:txBody>
      </p:sp>
      <p:cxnSp>
        <p:nvCxnSpPr>
          <p:cNvPr id="26" name="Straight Arrow Connector 25">
            <a:extLst>
              <a:ext uri="{FF2B5EF4-FFF2-40B4-BE49-F238E27FC236}">
                <a16:creationId xmlns:a16="http://schemas.microsoft.com/office/drawing/2014/main" id="{5861C808-9A47-E4EA-1059-E5634D612B95}"/>
              </a:ext>
            </a:extLst>
          </p:cNvPr>
          <p:cNvCxnSpPr>
            <a:cxnSpLocks/>
          </p:cNvCxnSpPr>
          <p:nvPr/>
        </p:nvCxnSpPr>
        <p:spPr>
          <a:xfrm>
            <a:off x="3337648" y="4200525"/>
            <a:ext cx="180630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C7F5ECE0-D1F2-5DFD-8036-3B8972718240}"/>
              </a:ext>
            </a:extLst>
          </p:cNvPr>
          <p:cNvCxnSpPr>
            <a:cxnSpLocks/>
          </p:cNvCxnSpPr>
          <p:nvPr/>
        </p:nvCxnSpPr>
        <p:spPr>
          <a:xfrm flipV="1">
            <a:off x="6356519" y="2926953"/>
            <a:ext cx="0" cy="5672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4" name="TextBox 33">
            <a:extLst>
              <a:ext uri="{FF2B5EF4-FFF2-40B4-BE49-F238E27FC236}">
                <a16:creationId xmlns:a16="http://schemas.microsoft.com/office/drawing/2014/main" id="{F1227FE3-C7DA-34D8-660C-B3E0C7D3707F}"/>
              </a:ext>
            </a:extLst>
          </p:cNvPr>
          <p:cNvSpPr txBox="1"/>
          <p:nvPr/>
        </p:nvSpPr>
        <p:spPr>
          <a:xfrm>
            <a:off x="5758808" y="1938577"/>
            <a:ext cx="1228718" cy="523220"/>
          </a:xfrm>
          <a:prstGeom prst="rect">
            <a:avLst/>
          </a:prstGeom>
          <a:noFill/>
        </p:spPr>
        <p:txBody>
          <a:bodyPr wrap="square" rtlCol="0">
            <a:spAutoFit/>
          </a:bodyPr>
          <a:lstStyle/>
          <a:p>
            <a:pPr algn="ctr"/>
            <a:r>
              <a:rPr lang="en-US" b="1" dirty="0">
                <a:solidFill>
                  <a:schemeClr val="tx1"/>
                </a:solidFill>
                <a:latin typeface="Josefin Sans" pitchFamily="2" charset="0"/>
              </a:rPr>
              <a:t>Security Practices</a:t>
            </a:r>
            <a:endParaRPr lang="en-IN" b="1" dirty="0">
              <a:solidFill>
                <a:schemeClr val="tx1"/>
              </a:solidFill>
              <a:latin typeface="Josefin Sans" pitchFamily="2" charset="0"/>
            </a:endParaRPr>
          </a:p>
        </p:txBody>
      </p:sp>
      <p:cxnSp>
        <p:nvCxnSpPr>
          <p:cNvPr id="36" name="Straight Arrow Connector 35">
            <a:extLst>
              <a:ext uri="{FF2B5EF4-FFF2-40B4-BE49-F238E27FC236}">
                <a16:creationId xmlns:a16="http://schemas.microsoft.com/office/drawing/2014/main" id="{EC5FAB15-8115-BDB0-19F6-539F88BAEE92}"/>
              </a:ext>
            </a:extLst>
          </p:cNvPr>
          <p:cNvCxnSpPr/>
          <p:nvPr/>
        </p:nvCxnSpPr>
        <p:spPr>
          <a:xfrm flipH="1">
            <a:off x="3337648" y="1795477"/>
            <a:ext cx="223531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7" name="Oval 36">
            <a:extLst>
              <a:ext uri="{FF2B5EF4-FFF2-40B4-BE49-F238E27FC236}">
                <a16:creationId xmlns:a16="http://schemas.microsoft.com/office/drawing/2014/main" id="{D3865692-F2C4-9B9D-F39B-3BB07D253081}"/>
              </a:ext>
            </a:extLst>
          </p:cNvPr>
          <p:cNvSpPr/>
          <p:nvPr/>
        </p:nvSpPr>
        <p:spPr>
          <a:xfrm>
            <a:off x="195982" y="1649327"/>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1</a:t>
            </a:r>
            <a:endParaRPr lang="en-IN" sz="2000" b="1" dirty="0">
              <a:solidFill>
                <a:schemeClr val="bg1"/>
              </a:solidFill>
              <a:latin typeface="Cormorant Unicase" panose="020B0604020202020204" charset="0"/>
              <a:ea typeface="Cormorant Unicase" panose="020B0604020202020204" charset="0"/>
            </a:endParaRPr>
          </a:p>
        </p:txBody>
      </p:sp>
      <p:sp>
        <p:nvSpPr>
          <p:cNvPr id="38" name="Oval 37">
            <a:extLst>
              <a:ext uri="{FF2B5EF4-FFF2-40B4-BE49-F238E27FC236}">
                <a16:creationId xmlns:a16="http://schemas.microsoft.com/office/drawing/2014/main" id="{44797E95-E95A-D5B6-447A-063215676BAC}"/>
              </a:ext>
            </a:extLst>
          </p:cNvPr>
          <p:cNvSpPr/>
          <p:nvPr/>
        </p:nvSpPr>
        <p:spPr>
          <a:xfrm>
            <a:off x="195982" y="2716046"/>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2</a:t>
            </a:r>
            <a:endParaRPr lang="en-IN" sz="2000" b="1" dirty="0">
              <a:solidFill>
                <a:schemeClr val="bg1"/>
              </a:solidFill>
              <a:latin typeface="Cormorant Unicase" panose="020B0604020202020204" charset="0"/>
              <a:ea typeface="Cormorant Unicase" panose="020B0604020202020204" charset="0"/>
            </a:endParaRPr>
          </a:p>
        </p:txBody>
      </p:sp>
      <p:sp>
        <p:nvSpPr>
          <p:cNvPr id="39" name="Oval 38">
            <a:extLst>
              <a:ext uri="{FF2B5EF4-FFF2-40B4-BE49-F238E27FC236}">
                <a16:creationId xmlns:a16="http://schemas.microsoft.com/office/drawing/2014/main" id="{883AEB79-83AD-B1BF-379B-AC223D5EA209}"/>
              </a:ext>
            </a:extLst>
          </p:cNvPr>
          <p:cNvSpPr/>
          <p:nvPr/>
        </p:nvSpPr>
        <p:spPr>
          <a:xfrm>
            <a:off x="200346" y="3996928"/>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3</a:t>
            </a:r>
            <a:endParaRPr lang="en-IN" sz="2000" b="1" dirty="0">
              <a:solidFill>
                <a:schemeClr val="bg1"/>
              </a:solidFill>
              <a:latin typeface="Cormorant Unicase" panose="020B0604020202020204" charset="0"/>
              <a:ea typeface="Cormorant Unicase" panose="020B0604020202020204" charset="0"/>
            </a:endParaRPr>
          </a:p>
        </p:txBody>
      </p:sp>
      <p:sp>
        <p:nvSpPr>
          <p:cNvPr id="40" name="Oval 39">
            <a:extLst>
              <a:ext uri="{FF2B5EF4-FFF2-40B4-BE49-F238E27FC236}">
                <a16:creationId xmlns:a16="http://schemas.microsoft.com/office/drawing/2014/main" id="{E7A924D4-B19C-6E86-5211-EA5B2045DFC1}"/>
              </a:ext>
            </a:extLst>
          </p:cNvPr>
          <p:cNvSpPr/>
          <p:nvPr/>
        </p:nvSpPr>
        <p:spPr>
          <a:xfrm>
            <a:off x="7638959" y="3909167"/>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4</a:t>
            </a:r>
            <a:endParaRPr lang="en-IN" sz="2000" b="1" dirty="0">
              <a:solidFill>
                <a:schemeClr val="bg1"/>
              </a:solidFill>
              <a:latin typeface="Cormorant Unicase" panose="020B0604020202020204" charset="0"/>
              <a:ea typeface="Cormorant Unicase" panose="020B0604020202020204" charset="0"/>
            </a:endParaRPr>
          </a:p>
        </p:txBody>
      </p:sp>
      <p:sp>
        <p:nvSpPr>
          <p:cNvPr id="41" name="Oval 40">
            <a:extLst>
              <a:ext uri="{FF2B5EF4-FFF2-40B4-BE49-F238E27FC236}">
                <a16:creationId xmlns:a16="http://schemas.microsoft.com/office/drawing/2014/main" id="{664C0CF0-151F-9AEC-290F-A97E5E276885}"/>
              </a:ext>
            </a:extLst>
          </p:cNvPr>
          <p:cNvSpPr/>
          <p:nvPr/>
        </p:nvSpPr>
        <p:spPr>
          <a:xfrm>
            <a:off x="7325914" y="1957386"/>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5</a:t>
            </a:r>
            <a:endParaRPr lang="en-IN" sz="2000" b="1" dirty="0">
              <a:solidFill>
                <a:schemeClr val="bg1"/>
              </a:solidFill>
              <a:latin typeface="Cormorant Unicase" panose="020B0604020202020204" charset="0"/>
              <a:ea typeface="Cormorant Unicase" panose="020B0604020202020204" charset="0"/>
            </a:endParaRPr>
          </a:p>
        </p:txBody>
      </p:sp>
    </p:spTree>
    <p:extLst>
      <p:ext uri="{BB962C8B-B14F-4D97-AF65-F5344CB8AC3E}">
        <p14:creationId xmlns:p14="http://schemas.microsoft.com/office/powerpoint/2010/main" val="1254155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4E345-2BD4-569F-C252-F517F73708C2}"/>
              </a:ext>
            </a:extLst>
          </p:cNvPr>
          <p:cNvSpPr>
            <a:spLocks noGrp="1"/>
          </p:cNvSpPr>
          <p:nvPr>
            <p:ph type="title"/>
          </p:nvPr>
        </p:nvSpPr>
        <p:spPr>
          <a:xfrm>
            <a:off x="577125" y="246921"/>
            <a:ext cx="7704000" cy="457200"/>
          </a:xfrm>
        </p:spPr>
        <p:txBody>
          <a:bodyPr/>
          <a:lstStyle/>
          <a:p>
            <a:r>
              <a:rPr lang="en-US" dirty="0"/>
              <a:t>Proposed Methodology</a:t>
            </a:r>
            <a:endParaRPr lang="en-IN" dirty="0"/>
          </a:p>
        </p:txBody>
      </p:sp>
      <p:sp>
        <p:nvSpPr>
          <p:cNvPr id="4" name="Rectangle 3">
            <a:extLst>
              <a:ext uri="{FF2B5EF4-FFF2-40B4-BE49-F238E27FC236}">
                <a16:creationId xmlns:a16="http://schemas.microsoft.com/office/drawing/2014/main" id="{A54A508E-551D-134D-8EEF-F5DF7FB5B0BC}"/>
              </a:ext>
            </a:extLst>
          </p:cNvPr>
          <p:cNvSpPr/>
          <p:nvPr/>
        </p:nvSpPr>
        <p:spPr>
          <a:xfrm>
            <a:off x="655708" y="1596378"/>
            <a:ext cx="2537548" cy="398200"/>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7" name="Flowchart: Magnetic Disk 6">
            <a:extLst>
              <a:ext uri="{FF2B5EF4-FFF2-40B4-BE49-F238E27FC236}">
                <a16:creationId xmlns:a16="http://schemas.microsoft.com/office/drawing/2014/main" id="{A1C0FA7F-3DA9-81D5-5D74-2DAD73D30539}"/>
              </a:ext>
            </a:extLst>
          </p:cNvPr>
          <p:cNvSpPr/>
          <p:nvPr/>
        </p:nvSpPr>
        <p:spPr>
          <a:xfrm>
            <a:off x="5265126" y="3569862"/>
            <a:ext cx="2216082" cy="953547"/>
          </a:xfrm>
          <a:prstGeom prst="flowChartMagneticDisk">
            <a:avLst/>
          </a:prstGeom>
          <a:solidFill>
            <a:srgbClr val="165E49"/>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rgbClr val="165E49"/>
              </a:solidFill>
            </a:endParaRPr>
          </a:p>
        </p:txBody>
      </p:sp>
      <p:sp>
        <p:nvSpPr>
          <p:cNvPr id="9" name="Star: 4 Points 8">
            <a:extLst>
              <a:ext uri="{FF2B5EF4-FFF2-40B4-BE49-F238E27FC236}">
                <a16:creationId xmlns:a16="http://schemas.microsoft.com/office/drawing/2014/main" id="{D64CC794-FD90-DD3C-7CD6-1554CC1F675B}"/>
              </a:ext>
            </a:extLst>
          </p:cNvPr>
          <p:cNvSpPr/>
          <p:nvPr/>
        </p:nvSpPr>
        <p:spPr>
          <a:xfrm>
            <a:off x="5572966" y="1407917"/>
            <a:ext cx="1567106" cy="1458149"/>
          </a:xfrm>
          <a:prstGeom prst="star4">
            <a:avLst>
              <a:gd name="adj" fmla="val 50000"/>
            </a:avLst>
          </a:prstGeom>
          <a:solidFill>
            <a:schemeClr val="bg2"/>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D24650F0-4AF3-85AE-48ED-681A446C0BB2}"/>
              </a:ext>
            </a:extLst>
          </p:cNvPr>
          <p:cNvSpPr/>
          <p:nvPr/>
        </p:nvSpPr>
        <p:spPr>
          <a:xfrm>
            <a:off x="655708" y="2563586"/>
            <a:ext cx="2537548" cy="646991"/>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1" name="Rectangle 10">
            <a:extLst>
              <a:ext uri="{FF2B5EF4-FFF2-40B4-BE49-F238E27FC236}">
                <a16:creationId xmlns:a16="http://schemas.microsoft.com/office/drawing/2014/main" id="{1C8B8CFD-18D6-F1D6-7F8A-2EB9A8719B6F}"/>
              </a:ext>
            </a:extLst>
          </p:cNvPr>
          <p:cNvSpPr/>
          <p:nvPr/>
        </p:nvSpPr>
        <p:spPr>
          <a:xfrm>
            <a:off x="655708" y="3886201"/>
            <a:ext cx="2537548" cy="521494"/>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2" name="TextBox 11">
            <a:extLst>
              <a:ext uri="{FF2B5EF4-FFF2-40B4-BE49-F238E27FC236}">
                <a16:creationId xmlns:a16="http://schemas.microsoft.com/office/drawing/2014/main" id="{E33C8FC3-5146-8656-BE2B-BBB465CD8D58}"/>
              </a:ext>
            </a:extLst>
          </p:cNvPr>
          <p:cNvSpPr txBox="1"/>
          <p:nvPr/>
        </p:nvSpPr>
        <p:spPr>
          <a:xfrm>
            <a:off x="720001" y="1641589"/>
            <a:ext cx="2408962" cy="307777"/>
          </a:xfrm>
          <a:prstGeom prst="rect">
            <a:avLst/>
          </a:prstGeom>
          <a:noFill/>
        </p:spPr>
        <p:txBody>
          <a:bodyPr wrap="square" rtlCol="0">
            <a:spAutoFit/>
          </a:bodyPr>
          <a:lstStyle/>
          <a:p>
            <a:r>
              <a:rPr lang="en-US" b="1" dirty="0">
                <a:solidFill>
                  <a:schemeClr val="tx1"/>
                </a:solidFill>
                <a:latin typeface="Josefin Sans" pitchFamily="2" charset="0"/>
              </a:rPr>
              <a:t>Input from </a:t>
            </a:r>
            <a:r>
              <a:rPr lang="en-US" b="1" dirty="0" err="1">
                <a:solidFill>
                  <a:schemeClr val="tx1"/>
                </a:solidFill>
                <a:latin typeface="Josefin Sans" pitchFamily="2" charset="0"/>
              </a:rPr>
              <a:t>Genbank</a:t>
            </a:r>
            <a:r>
              <a:rPr lang="en-US" b="1" dirty="0">
                <a:solidFill>
                  <a:schemeClr val="tx1"/>
                </a:solidFill>
                <a:latin typeface="Josefin Sans" pitchFamily="2" charset="0"/>
              </a:rPr>
              <a:t> data</a:t>
            </a:r>
            <a:endParaRPr lang="en-IN" b="1" dirty="0">
              <a:solidFill>
                <a:schemeClr val="tx1"/>
              </a:solidFill>
              <a:latin typeface="Josefin Sans" pitchFamily="2" charset="0"/>
            </a:endParaRPr>
          </a:p>
        </p:txBody>
      </p:sp>
      <p:sp>
        <p:nvSpPr>
          <p:cNvPr id="13" name="TextBox 12">
            <a:extLst>
              <a:ext uri="{FF2B5EF4-FFF2-40B4-BE49-F238E27FC236}">
                <a16:creationId xmlns:a16="http://schemas.microsoft.com/office/drawing/2014/main" id="{471C032E-109F-29B0-785D-BE8BBE02A985}"/>
              </a:ext>
            </a:extLst>
          </p:cNvPr>
          <p:cNvSpPr txBox="1"/>
          <p:nvPr/>
        </p:nvSpPr>
        <p:spPr>
          <a:xfrm>
            <a:off x="720000" y="2625472"/>
            <a:ext cx="2294664" cy="523220"/>
          </a:xfrm>
          <a:prstGeom prst="rect">
            <a:avLst/>
          </a:prstGeom>
          <a:noFill/>
        </p:spPr>
        <p:txBody>
          <a:bodyPr wrap="square" rtlCol="0">
            <a:spAutoFit/>
          </a:bodyPr>
          <a:lstStyle/>
          <a:p>
            <a:pPr algn="ctr"/>
            <a:r>
              <a:rPr lang="en-US" b="1" dirty="0">
                <a:solidFill>
                  <a:schemeClr val="tx1"/>
                </a:solidFill>
                <a:latin typeface="Josefin Sans" pitchFamily="2" charset="0"/>
              </a:rPr>
              <a:t>Text generation</a:t>
            </a:r>
          </a:p>
          <a:p>
            <a:pPr algn="ctr"/>
            <a:r>
              <a:rPr lang="en-US" b="1" dirty="0">
                <a:solidFill>
                  <a:schemeClr val="tx1"/>
                </a:solidFill>
                <a:latin typeface="Josefin Sans" pitchFamily="2" charset="0"/>
              </a:rPr>
              <a:t>algorithms </a:t>
            </a:r>
            <a:endParaRPr lang="en-IN" b="1" dirty="0">
              <a:solidFill>
                <a:schemeClr val="tx1"/>
              </a:solidFill>
              <a:latin typeface="Josefin Sans" pitchFamily="2" charset="0"/>
            </a:endParaRPr>
          </a:p>
        </p:txBody>
      </p:sp>
      <p:sp>
        <p:nvSpPr>
          <p:cNvPr id="14" name="TextBox 13">
            <a:extLst>
              <a:ext uri="{FF2B5EF4-FFF2-40B4-BE49-F238E27FC236}">
                <a16:creationId xmlns:a16="http://schemas.microsoft.com/office/drawing/2014/main" id="{34CD4DD6-8028-DE0B-A304-4BE8C06500A5}"/>
              </a:ext>
            </a:extLst>
          </p:cNvPr>
          <p:cNvSpPr txBox="1"/>
          <p:nvPr/>
        </p:nvSpPr>
        <p:spPr>
          <a:xfrm>
            <a:off x="800100" y="3983882"/>
            <a:ext cx="2214563" cy="307777"/>
          </a:xfrm>
          <a:prstGeom prst="rect">
            <a:avLst/>
          </a:prstGeom>
          <a:noFill/>
        </p:spPr>
        <p:txBody>
          <a:bodyPr wrap="square" rtlCol="0">
            <a:spAutoFit/>
          </a:bodyPr>
          <a:lstStyle/>
          <a:p>
            <a:pPr algn="ctr"/>
            <a:r>
              <a:rPr lang="en-US" b="1" dirty="0">
                <a:solidFill>
                  <a:schemeClr val="tx1"/>
                </a:solidFill>
                <a:latin typeface="Josefin Sans" pitchFamily="2" charset="0"/>
              </a:rPr>
              <a:t>Sequence Generation</a:t>
            </a:r>
            <a:endParaRPr lang="en-IN" b="1" dirty="0">
              <a:solidFill>
                <a:schemeClr val="tx1"/>
              </a:solidFill>
              <a:latin typeface="Josefin Sans" pitchFamily="2" charset="0"/>
            </a:endParaRPr>
          </a:p>
        </p:txBody>
      </p:sp>
      <p:cxnSp>
        <p:nvCxnSpPr>
          <p:cNvPr id="16" name="Straight Arrow Connector 15">
            <a:extLst>
              <a:ext uri="{FF2B5EF4-FFF2-40B4-BE49-F238E27FC236}">
                <a16:creationId xmlns:a16="http://schemas.microsoft.com/office/drawing/2014/main" id="{0A342592-8DCC-5DBE-AAD2-5882906C618E}"/>
              </a:ext>
            </a:extLst>
          </p:cNvPr>
          <p:cNvCxnSpPr/>
          <p:nvPr/>
        </p:nvCxnSpPr>
        <p:spPr>
          <a:xfrm>
            <a:off x="1907381" y="2050256"/>
            <a:ext cx="0" cy="4143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EBD1EA9C-E075-E662-FE1C-0BB0B23E8F3C}"/>
              </a:ext>
            </a:extLst>
          </p:cNvPr>
          <p:cNvCxnSpPr>
            <a:cxnSpLocks/>
          </p:cNvCxnSpPr>
          <p:nvPr/>
        </p:nvCxnSpPr>
        <p:spPr>
          <a:xfrm>
            <a:off x="1907381" y="3288506"/>
            <a:ext cx="0" cy="4833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970B1634-2091-0C70-1438-26650F85E48C}"/>
              </a:ext>
            </a:extLst>
          </p:cNvPr>
          <p:cNvSpPr txBox="1"/>
          <p:nvPr/>
        </p:nvSpPr>
        <p:spPr>
          <a:xfrm>
            <a:off x="5243964" y="4046636"/>
            <a:ext cx="2294664" cy="307777"/>
          </a:xfrm>
          <a:prstGeom prst="rect">
            <a:avLst/>
          </a:prstGeom>
          <a:noFill/>
        </p:spPr>
        <p:txBody>
          <a:bodyPr wrap="square" rtlCol="0">
            <a:spAutoFit/>
          </a:bodyPr>
          <a:lstStyle/>
          <a:p>
            <a:pPr algn="ctr"/>
            <a:r>
              <a:rPr lang="en-US" b="1" dirty="0">
                <a:solidFill>
                  <a:schemeClr val="tx1"/>
                </a:solidFill>
                <a:latin typeface="Josefin Sans" pitchFamily="2" charset="0"/>
              </a:rPr>
              <a:t>Gene Database</a:t>
            </a:r>
            <a:endParaRPr lang="en-IN" b="1" dirty="0">
              <a:solidFill>
                <a:schemeClr val="tx1"/>
              </a:solidFill>
              <a:latin typeface="Josefin Sans" pitchFamily="2" charset="0"/>
            </a:endParaRPr>
          </a:p>
        </p:txBody>
      </p:sp>
      <p:cxnSp>
        <p:nvCxnSpPr>
          <p:cNvPr id="26" name="Straight Arrow Connector 25">
            <a:extLst>
              <a:ext uri="{FF2B5EF4-FFF2-40B4-BE49-F238E27FC236}">
                <a16:creationId xmlns:a16="http://schemas.microsoft.com/office/drawing/2014/main" id="{5861C808-9A47-E4EA-1059-E5634D612B95}"/>
              </a:ext>
            </a:extLst>
          </p:cNvPr>
          <p:cNvCxnSpPr>
            <a:cxnSpLocks/>
          </p:cNvCxnSpPr>
          <p:nvPr/>
        </p:nvCxnSpPr>
        <p:spPr>
          <a:xfrm>
            <a:off x="3337648" y="4200525"/>
            <a:ext cx="180630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C7F5ECE0-D1F2-5DFD-8036-3B8972718240}"/>
              </a:ext>
            </a:extLst>
          </p:cNvPr>
          <p:cNvCxnSpPr>
            <a:cxnSpLocks/>
          </p:cNvCxnSpPr>
          <p:nvPr/>
        </p:nvCxnSpPr>
        <p:spPr>
          <a:xfrm flipV="1">
            <a:off x="6356519" y="2926953"/>
            <a:ext cx="0" cy="5672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4" name="TextBox 33">
            <a:extLst>
              <a:ext uri="{FF2B5EF4-FFF2-40B4-BE49-F238E27FC236}">
                <a16:creationId xmlns:a16="http://schemas.microsoft.com/office/drawing/2014/main" id="{F1227FE3-C7DA-34D8-660C-B3E0C7D3707F}"/>
              </a:ext>
            </a:extLst>
          </p:cNvPr>
          <p:cNvSpPr txBox="1"/>
          <p:nvPr/>
        </p:nvSpPr>
        <p:spPr>
          <a:xfrm>
            <a:off x="5758808" y="1938577"/>
            <a:ext cx="1228718" cy="523220"/>
          </a:xfrm>
          <a:prstGeom prst="rect">
            <a:avLst/>
          </a:prstGeom>
          <a:noFill/>
        </p:spPr>
        <p:txBody>
          <a:bodyPr wrap="square" rtlCol="0">
            <a:spAutoFit/>
          </a:bodyPr>
          <a:lstStyle/>
          <a:p>
            <a:pPr algn="ctr"/>
            <a:r>
              <a:rPr lang="en-US" b="1" dirty="0">
                <a:solidFill>
                  <a:schemeClr val="tx1"/>
                </a:solidFill>
                <a:latin typeface="Josefin Sans" pitchFamily="2" charset="0"/>
              </a:rPr>
              <a:t>Security Practices</a:t>
            </a:r>
            <a:endParaRPr lang="en-IN" b="1" dirty="0">
              <a:solidFill>
                <a:schemeClr val="tx1"/>
              </a:solidFill>
              <a:latin typeface="Josefin Sans" pitchFamily="2" charset="0"/>
            </a:endParaRPr>
          </a:p>
        </p:txBody>
      </p:sp>
      <p:cxnSp>
        <p:nvCxnSpPr>
          <p:cNvPr id="36" name="Straight Arrow Connector 35">
            <a:extLst>
              <a:ext uri="{FF2B5EF4-FFF2-40B4-BE49-F238E27FC236}">
                <a16:creationId xmlns:a16="http://schemas.microsoft.com/office/drawing/2014/main" id="{EC5FAB15-8115-BDB0-19F6-539F88BAEE92}"/>
              </a:ext>
            </a:extLst>
          </p:cNvPr>
          <p:cNvCxnSpPr/>
          <p:nvPr/>
        </p:nvCxnSpPr>
        <p:spPr>
          <a:xfrm flipH="1">
            <a:off x="3337648" y="1795477"/>
            <a:ext cx="223531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7" name="Oval 36">
            <a:extLst>
              <a:ext uri="{FF2B5EF4-FFF2-40B4-BE49-F238E27FC236}">
                <a16:creationId xmlns:a16="http://schemas.microsoft.com/office/drawing/2014/main" id="{D3865692-F2C4-9B9D-F39B-3BB07D253081}"/>
              </a:ext>
            </a:extLst>
          </p:cNvPr>
          <p:cNvSpPr/>
          <p:nvPr/>
        </p:nvSpPr>
        <p:spPr>
          <a:xfrm>
            <a:off x="195982" y="1649327"/>
            <a:ext cx="307180" cy="300039"/>
          </a:xfrm>
          <a:prstGeom prst="ellipse">
            <a:avLst/>
          </a:prstGeom>
          <a:solidFill>
            <a:srgbClr val="F0DB9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1</a:t>
            </a:r>
            <a:endParaRPr lang="en-IN" sz="2000" b="1" dirty="0">
              <a:solidFill>
                <a:schemeClr val="bg1"/>
              </a:solidFill>
              <a:latin typeface="Cormorant Unicase" panose="020B0604020202020204" charset="0"/>
              <a:ea typeface="Cormorant Unicase" panose="020B0604020202020204" charset="0"/>
            </a:endParaRPr>
          </a:p>
        </p:txBody>
      </p:sp>
      <p:sp>
        <p:nvSpPr>
          <p:cNvPr id="38" name="Oval 37">
            <a:extLst>
              <a:ext uri="{FF2B5EF4-FFF2-40B4-BE49-F238E27FC236}">
                <a16:creationId xmlns:a16="http://schemas.microsoft.com/office/drawing/2014/main" id="{44797E95-E95A-D5B6-447A-063215676BAC}"/>
              </a:ext>
            </a:extLst>
          </p:cNvPr>
          <p:cNvSpPr/>
          <p:nvPr/>
        </p:nvSpPr>
        <p:spPr>
          <a:xfrm>
            <a:off x="195982" y="2716046"/>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2</a:t>
            </a:r>
            <a:endParaRPr lang="en-IN" sz="2000" b="1" dirty="0">
              <a:solidFill>
                <a:schemeClr val="bg1"/>
              </a:solidFill>
              <a:latin typeface="Cormorant Unicase" panose="020B0604020202020204" charset="0"/>
              <a:ea typeface="Cormorant Unicase" panose="020B0604020202020204" charset="0"/>
            </a:endParaRPr>
          </a:p>
        </p:txBody>
      </p:sp>
      <p:sp>
        <p:nvSpPr>
          <p:cNvPr id="39" name="Oval 38">
            <a:extLst>
              <a:ext uri="{FF2B5EF4-FFF2-40B4-BE49-F238E27FC236}">
                <a16:creationId xmlns:a16="http://schemas.microsoft.com/office/drawing/2014/main" id="{883AEB79-83AD-B1BF-379B-AC223D5EA209}"/>
              </a:ext>
            </a:extLst>
          </p:cNvPr>
          <p:cNvSpPr/>
          <p:nvPr/>
        </p:nvSpPr>
        <p:spPr>
          <a:xfrm>
            <a:off x="200346" y="3996928"/>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3</a:t>
            </a:r>
            <a:endParaRPr lang="en-IN" sz="2000" b="1" dirty="0">
              <a:solidFill>
                <a:schemeClr val="bg1"/>
              </a:solidFill>
              <a:latin typeface="Cormorant Unicase" panose="020B0604020202020204" charset="0"/>
              <a:ea typeface="Cormorant Unicase" panose="020B0604020202020204" charset="0"/>
            </a:endParaRPr>
          </a:p>
        </p:txBody>
      </p:sp>
      <p:sp>
        <p:nvSpPr>
          <p:cNvPr id="40" name="Oval 39">
            <a:extLst>
              <a:ext uri="{FF2B5EF4-FFF2-40B4-BE49-F238E27FC236}">
                <a16:creationId xmlns:a16="http://schemas.microsoft.com/office/drawing/2014/main" id="{E7A924D4-B19C-6E86-5211-EA5B2045DFC1}"/>
              </a:ext>
            </a:extLst>
          </p:cNvPr>
          <p:cNvSpPr/>
          <p:nvPr/>
        </p:nvSpPr>
        <p:spPr>
          <a:xfrm>
            <a:off x="7638959" y="3909167"/>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4</a:t>
            </a:r>
            <a:endParaRPr lang="en-IN" sz="2000" b="1" dirty="0">
              <a:solidFill>
                <a:schemeClr val="bg1"/>
              </a:solidFill>
              <a:latin typeface="Cormorant Unicase" panose="020B0604020202020204" charset="0"/>
              <a:ea typeface="Cormorant Unicase" panose="020B0604020202020204" charset="0"/>
            </a:endParaRPr>
          </a:p>
        </p:txBody>
      </p:sp>
      <p:sp>
        <p:nvSpPr>
          <p:cNvPr id="41" name="Oval 40">
            <a:extLst>
              <a:ext uri="{FF2B5EF4-FFF2-40B4-BE49-F238E27FC236}">
                <a16:creationId xmlns:a16="http://schemas.microsoft.com/office/drawing/2014/main" id="{664C0CF0-151F-9AEC-290F-A97E5E276885}"/>
              </a:ext>
            </a:extLst>
          </p:cNvPr>
          <p:cNvSpPr/>
          <p:nvPr/>
        </p:nvSpPr>
        <p:spPr>
          <a:xfrm>
            <a:off x="7325914" y="1957386"/>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5</a:t>
            </a:r>
            <a:endParaRPr lang="en-IN" sz="2000" b="1" dirty="0">
              <a:solidFill>
                <a:schemeClr val="bg1"/>
              </a:solidFill>
              <a:latin typeface="Cormorant Unicase" panose="020B0604020202020204" charset="0"/>
              <a:ea typeface="Cormorant Unicase" panose="020B0604020202020204" charset="0"/>
            </a:endParaRPr>
          </a:p>
        </p:txBody>
      </p:sp>
    </p:spTree>
    <p:extLst>
      <p:ext uri="{BB962C8B-B14F-4D97-AF65-F5344CB8AC3E}">
        <p14:creationId xmlns:p14="http://schemas.microsoft.com/office/powerpoint/2010/main" val="18614793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FC2EA4B-7ECF-54FC-F3AA-6AF6D312929B}"/>
              </a:ext>
            </a:extLst>
          </p:cNvPr>
          <p:cNvSpPr>
            <a:spLocks noGrp="1"/>
          </p:cNvSpPr>
          <p:nvPr>
            <p:ph type="body" idx="1"/>
          </p:nvPr>
        </p:nvSpPr>
        <p:spPr>
          <a:xfrm>
            <a:off x="149259" y="1690776"/>
            <a:ext cx="8845481" cy="2731449"/>
          </a:xfrm>
        </p:spPr>
        <p:txBody>
          <a:bodyPr/>
          <a:lstStyle/>
          <a:p>
            <a:pPr marL="152400" indent="0">
              <a:buNone/>
            </a:pPr>
            <a:r>
              <a:rPr lang="en-US" sz="2400" b="1" u="sng" dirty="0"/>
              <a:t>Dataset</a:t>
            </a:r>
          </a:p>
          <a:p>
            <a:pPr marL="152400" indent="0">
              <a:buNone/>
            </a:pPr>
            <a:endParaRPr lang="en-US" sz="2400" b="1" dirty="0"/>
          </a:p>
          <a:p>
            <a:pPr marL="152400" indent="0">
              <a:buNone/>
            </a:pPr>
            <a:r>
              <a:rPr lang="en-US" sz="1800" b="1" dirty="0"/>
              <a:t>Genetic sequence of the crop – </a:t>
            </a:r>
            <a:r>
              <a:rPr lang="en-IN" sz="1800" b="0" dirty="0">
                <a:solidFill>
                  <a:schemeClr val="tx1"/>
                </a:solidFill>
                <a:effectLst/>
                <a:latin typeface="Josefin Sans Medium" panose="020B0604020202020204" charset="0"/>
              </a:rPr>
              <a:t>Triticum </a:t>
            </a:r>
            <a:r>
              <a:rPr lang="en-IN" sz="1800" b="0" dirty="0" err="1">
                <a:solidFill>
                  <a:schemeClr val="tx1"/>
                </a:solidFill>
                <a:effectLst/>
                <a:latin typeface="Josefin Sans Medium" panose="020B0604020202020204" charset="0"/>
              </a:rPr>
              <a:t>aestivum</a:t>
            </a:r>
            <a:r>
              <a:rPr lang="en-US" sz="1800" b="1" dirty="0"/>
              <a:t>(Wheat).</a:t>
            </a:r>
          </a:p>
          <a:p>
            <a:pPr marL="152400" indent="0">
              <a:buNone/>
            </a:pPr>
            <a:endParaRPr lang="en-US" sz="1800" b="1" dirty="0"/>
          </a:p>
          <a:p>
            <a:pPr marL="152400" indent="0">
              <a:buNone/>
            </a:pPr>
            <a:r>
              <a:rPr lang="en-US" sz="1800" b="1" dirty="0"/>
              <a:t>The sequence is in the form of permutations of A,C,T and G, the proteins that make up the DNA.</a:t>
            </a:r>
          </a:p>
          <a:p>
            <a:pPr marL="152400" indent="0">
              <a:buNone/>
            </a:pPr>
            <a:endParaRPr lang="en-US" sz="1400" dirty="0"/>
          </a:p>
          <a:p>
            <a:pPr marL="152400" indent="0">
              <a:buNone/>
            </a:pPr>
            <a:endParaRPr lang="en-US" dirty="0"/>
          </a:p>
          <a:p>
            <a:pPr marL="152400" indent="0">
              <a:buNone/>
            </a:pPr>
            <a:endParaRPr lang="en-IN" dirty="0"/>
          </a:p>
        </p:txBody>
      </p:sp>
      <p:sp>
        <p:nvSpPr>
          <p:cNvPr id="4" name="Title 3">
            <a:extLst>
              <a:ext uri="{FF2B5EF4-FFF2-40B4-BE49-F238E27FC236}">
                <a16:creationId xmlns:a16="http://schemas.microsoft.com/office/drawing/2014/main" id="{BFFFE974-F68A-3E8E-B64F-23112C340488}"/>
              </a:ext>
            </a:extLst>
          </p:cNvPr>
          <p:cNvSpPr>
            <a:spLocks noGrp="1"/>
          </p:cNvSpPr>
          <p:nvPr>
            <p:ph type="title"/>
          </p:nvPr>
        </p:nvSpPr>
        <p:spPr>
          <a:xfrm>
            <a:off x="6774800" y="280765"/>
            <a:ext cx="478631" cy="461665"/>
          </a:xfrm>
          <a:prstGeom prst="ellipse">
            <a:avLst/>
          </a:prstGeom>
          <a:solidFill>
            <a:srgbClr val="F0DB9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1</a:t>
            </a:r>
            <a:endParaRPr lang="en-IN" sz="2000" b="1" dirty="0">
              <a:solidFill>
                <a:schemeClr val="bg1"/>
              </a:solidFill>
              <a:latin typeface="Cormorant Unicase" panose="020B0604020202020204" charset="0"/>
              <a:ea typeface="Cormorant Unicase" panose="020B0604020202020204" charset="0"/>
            </a:endParaRPr>
          </a:p>
        </p:txBody>
      </p:sp>
      <p:sp>
        <p:nvSpPr>
          <p:cNvPr id="6" name="Rectangle 5">
            <a:extLst>
              <a:ext uri="{FF2B5EF4-FFF2-40B4-BE49-F238E27FC236}">
                <a16:creationId xmlns:a16="http://schemas.microsoft.com/office/drawing/2014/main" id="{1C8E838E-3B0E-2C36-BC68-8E687C745520}"/>
              </a:ext>
            </a:extLst>
          </p:cNvPr>
          <p:cNvSpPr/>
          <p:nvPr/>
        </p:nvSpPr>
        <p:spPr>
          <a:xfrm>
            <a:off x="712524" y="280765"/>
            <a:ext cx="5858718" cy="788349"/>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7" name="TextBox 6">
            <a:extLst>
              <a:ext uri="{FF2B5EF4-FFF2-40B4-BE49-F238E27FC236}">
                <a16:creationId xmlns:a16="http://schemas.microsoft.com/office/drawing/2014/main" id="{BE89C891-570E-21BE-F9BE-E82F7DDA19D6}"/>
              </a:ext>
            </a:extLst>
          </p:cNvPr>
          <p:cNvSpPr txBox="1"/>
          <p:nvPr/>
        </p:nvSpPr>
        <p:spPr>
          <a:xfrm>
            <a:off x="866409" y="444106"/>
            <a:ext cx="5550947" cy="461665"/>
          </a:xfrm>
          <a:prstGeom prst="rect">
            <a:avLst/>
          </a:prstGeom>
          <a:noFill/>
        </p:spPr>
        <p:txBody>
          <a:bodyPr wrap="square" rtlCol="0">
            <a:spAutoFit/>
          </a:bodyPr>
          <a:lstStyle/>
          <a:p>
            <a:pPr algn="ctr"/>
            <a:r>
              <a:rPr lang="en-US" sz="2400" b="1" dirty="0">
                <a:solidFill>
                  <a:schemeClr val="tx1"/>
                </a:solidFill>
                <a:latin typeface="Josefin Sans" pitchFamily="2" charset="0"/>
              </a:rPr>
              <a:t>Input from </a:t>
            </a:r>
            <a:r>
              <a:rPr lang="en-US" sz="2400" b="1" dirty="0" err="1">
                <a:solidFill>
                  <a:schemeClr val="tx1"/>
                </a:solidFill>
                <a:latin typeface="Josefin Sans" pitchFamily="2" charset="0"/>
              </a:rPr>
              <a:t>Genbank</a:t>
            </a:r>
            <a:r>
              <a:rPr lang="en-US" sz="2400" b="1" dirty="0">
                <a:solidFill>
                  <a:schemeClr val="tx1"/>
                </a:solidFill>
                <a:latin typeface="Josefin Sans" pitchFamily="2" charset="0"/>
              </a:rPr>
              <a:t> data</a:t>
            </a:r>
            <a:endParaRPr lang="en-IN" sz="2400" b="1" dirty="0">
              <a:solidFill>
                <a:schemeClr val="tx1"/>
              </a:solidFill>
              <a:latin typeface="Josefin Sans" pitchFamily="2" charset="0"/>
            </a:endParaRPr>
          </a:p>
        </p:txBody>
      </p:sp>
    </p:spTree>
    <p:extLst>
      <p:ext uri="{BB962C8B-B14F-4D97-AF65-F5344CB8AC3E}">
        <p14:creationId xmlns:p14="http://schemas.microsoft.com/office/powerpoint/2010/main" val="3057732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4E345-2BD4-569F-C252-F517F73708C2}"/>
              </a:ext>
            </a:extLst>
          </p:cNvPr>
          <p:cNvSpPr>
            <a:spLocks noGrp="1"/>
          </p:cNvSpPr>
          <p:nvPr>
            <p:ph type="title"/>
          </p:nvPr>
        </p:nvSpPr>
        <p:spPr>
          <a:xfrm>
            <a:off x="577125" y="246921"/>
            <a:ext cx="7704000" cy="457200"/>
          </a:xfrm>
        </p:spPr>
        <p:txBody>
          <a:bodyPr/>
          <a:lstStyle/>
          <a:p>
            <a:r>
              <a:rPr lang="en-US" dirty="0"/>
              <a:t>Proposed Methodology</a:t>
            </a:r>
            <a:endParaRPr lang="en-IN" dirty="0"/>
          </a:p>
        </p:txBody>
      </p:sp>
      <p:sp>
        <p:nvSpPr>
          <p:cNvPr id="4" name="Rectangle 3">
            <a:extLst>
              <a:ext uri="{FF2B5EF4-FFF2-40B4-BE49-F238E27FC236}">
                <a16:creationId xmlns:a16="http://schemas.microsoft.com/office/drawing/2014/main" id="{A54A508E-551D-134D-8EEF-F5DF7FB5B0BC}"/>
              </a:ext>
            </a:extLst>
          </p:cNvPr>
          <p:cNvSpPr/>
          <p:nvPr/>
        </p:nvSpPr>
        <p:spPr>
          <a:xfrm>
            <a:off x="655708" y="1596378"/>
            <a:ext cx="2537548" cy="398200"/>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7" name="Flowchart: Magnetic Disk 6">
            <a:extLst>
              <a:ext uri="{FF2B5EF4-FFF2-40B4-BE49-F238E27FC236}">
                <a16:creationId xmlns:a16="http://schemas.microsoft.com/office/drawing/2014/main" id="{A1C0FA7F-3DA9-81D5-5D74-2DAD73D30539}"/>
              </a:ext>
            </a:extLst>
          </p:cNvPr>
          <p:cNvSpPr/>
          <p:nvPr/>
        </p:nvSpPr>
        <p:spPr>
          <a:xfrm>
            <a:off x="5265126" y="3569862"/>
            <a:ext cx="2216082" cy="953547"/>
          </a:xfrm>
          <a:prstGeom prst="flowChartMagneticDisk">
            <a:avLst/>
          </a:prstGeom>
          <a:solidFill>
            <a:srgbClr val="165E49"/>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rgbClr val="165E49"/>
              </a:solidFill>
            </a:endParaRPr>
          </a:p>
        </p:txBody>
      </p:sp>
      <p:sp>
        <p:nvSpPr>
          <p:cNvPr id="9" name="Star: 4 Points 8">
            <a:extLst>
              <a:ext uri="{FF2B5EF4-FFF2-40B4-BE49-F238E27FC236}">
                <a16:creationId xmlns:a16="http://schemas.microsoft.com/office/drawing/2014/main" id="{D64CC794-FD90-DD3C-7CD6-1554CC1F675B}"/>
              </a:ext>
            </a:extLst>
          </p:cNvPr>
          <p:cNvSpPr/>
          <p:nvPr/>
        </p:nvSpPr>
        <p:spPr>
          <a:xfrm>
            <a:off x="5572966" y="1407917"/>
            <a:ext cx="1567106" cy="1458149"/>
          </a:xfrm>
          <a:prstGeom prst="star4">
            <a:avLst>
              <a:gd name="adj" fmla="val 50000"/>
            </a:avLst>
          </a:prstGeom>
          <a:solidFill>
            <a:schemeClr val="bg2"/>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D24650F0-4AF3-85AE-48ED-681A446C0BB2}"/>
              </a:ext>
            </a:extLst>
          </p:cNvPr>
          <p:cNvSpPr/>
          <p:nvPr/>
        </p:nvSpPr>
        <p:spPr>
          <a:xfrm>
            <a:off x="655708" y="2563586"/>
            <a:ext cx="2537548" cy="646991"/>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1" name="Rectangle 10">
            <a:extLst>
              <a:ext uri="{FF2B5EF4-FFF2-40B4-BE49-F238E27FC236}">
                <a16:creationId xmlns:a16="http://schemas.microsoft.com/office/drawing/2014/main" id="{1C8B8CFD-18D6-F1D6-7F8A-2EB9A8719B6F}"/>
              </a:ext>
            </a:extLst>
          </p:cNvPr>
          <p:cNvSpPr/>
          <p:nvPr/>
        </p:nvSpPr>
        <p:spPr>
          <a:xfrm>
            <a:off x="655708" y="3886201"/>
            <a:ext cx="2537548" cy="521494"/>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2" name="TextBox 11">
            <a:extLst>
              <a:ext uri="{FF2B5EF4-FFF2-40B4-BE49-F238E27FC236}">
                <a16:creationId xmlns:a16="http://schemas.microsoft.com/office/drawing/2014/main" id="{E33C8FC3-5146-8656-BE2B-BBB465CD8D58}"/>
              </a:ext>
            </a:extLst>
          </p:cNvPr>
          <p:cNvSpPr txBox="1"/>
          <p:nvPr/>
        </p:nvSpPr>
        <p:spPr>
          <a:xfrm>
            <a:off x="720001" y="1641589"/>
            <a:ext cx="2408962" cy="307777"/>
          </a:xfrm>
          <a:prstGeom prst="rect">
            <a:avLst/>
          </a:prstGeom>
          <a:noFill/>
        </p:spPr>
        <p:txBody>
          <a:bodyPr wrap="square" rtlCol="0">
            <a:spAutoFit/>
          </a:bodyPr>
          <a:lstStyle/>
          <a:p>
            <a:r>
              <a:rPr lang="en-US" b="1" dirty="0">
                <a:solidFill>
                  <a:schemeClr val="tx1"/>
                </a:solidFill>
                <a:latin typeface="Josefin Sans" pitchFamily="2" charset="0"/>
              </a:rPr>
              <a:t>Input from </a:t>
            </a:r>
            <a:r>
              <a:rPr lang="en-US" b="1" dirty="0" err="1">
                <a:solidFill>
                  <a:schemeClr val="tx1"/>
                </a:solidFill>
                <a:latin typeface="Josefin Sans" pitchFamily="2" charset="0"/>
              </a:rPr>
              <a:t>Genbank</a:t>
            </a:r>
            <a:r>
              <a:rPr lang="en-US" b="1" dirty="0">
                <a:solidFill>
                  <a:schemeClr val="tx1"/>
                </a:solidFill>
                <a:latin typeface="Josefin Sans" pitchFamily="2" charset="0"/>
              </a:rPr>
              <a:t> data</a:t>
            </a:r>
            <a:endParaRPr lang="en-IN" b="1" dirty="0">
              <a:solidFill>
                <a:schemeClr val="tx1"/>
              </a:solidFill>
              <a:latin typeface="Josefin Sans" pitchFamily="2" charset="0"/>
            </a:endParaRPr>
          </a:p>
        </p:txBody>
      </p:sp>
      <p:sp>
        <p:nvSpPr>
          <p:cNvPr id="13" name="TextBox 12">
            <a:extLst>
              <a:ext uri="{FF2B5EF4-FFF2-40B4-BE49-F238E27FC236}">
                <a16:creationId xmlns:a16="http://schemas.microsoft.com/office/drawing/2014/main" id="{471C032E-109F-29B0-785D-BE8BBE02A985}"/>
              </a:ext>
            </a:extLst>
          </p:cNvPr>
          <p:cNvSpPr txBox="1"/>
          <p:nvPr/>
        </p:nvSpPr>
        <p:spPr>
          <a:xfrm>
            <a:off x="720000" y="2625472"/>
            <a:ext cx="2294664" cy="523220"/>
          </a:xfrm>
          <a:prstGeom prst="rect">
            <a:avLst/>
          </a:prstGeom>
          <a:noFill/>
        </p:spPr>
        <p:txBody>
          <a:bodyPr wrap="square" rtlCol="0">
            <a:spAutoFit/>
          </a:bodyPr>
          <a:lstStyle/>
          <a:p>
            <a:pPr algn="ctr"/>
            <a:r>
              <a:rPr lang="en-US" b="1" dirty="0">
                <a:solidFill>
                  <a:schemeClr val="tx1"/>
                </a:solidFill>
                <a:latin typeface="Josefin Sans" pitchFamily="2" charset="0"/>
              </a:rPr>
              <a:t>Machine and Deep Learning algorithms </a:t>
            </a:r>
            <a:endParaRPr lang="en-IN" b="1" dirty="0">
              <a:solidFill>
                <a:schemeClr val="tx1"/>
              </a:solidFill>
              <a:latin typeface="Josefin Sans" pitchFamily="2" charset="0"/>
            </a:endParaRPr>
          </a:p>
        </p:txBody>
      </p:sp>
      <p:sp>
        <p:nvSpPr>
          <p:cNvPr id="14" name="TextBox 13">
            <a:extLst>
              <a:ext uri="{FF2B5EF4-FFF2-40B4-BE49-F238E27FC236}">
                <a16:creationId xmlns:a16="http://schemas.microsoft.com/office/drawing/2014/main" id="{34CD4DD6-8028-DE0B-A304-4BE8C06500A5}"/>
              </a:ext>
            </a:extLst>
          </p:cNvPr>
          <p:cNvSpPr txBox="1"/>
          <p:nvPr/>
        </p:nvSpPr>
        <p:spPr>
          <a:xfrm>
            <a:off x="800100" y="3983882"/>
            <a:ext cx="2214563" cy="307777"/>
          </a:xfrm>
          <a:prstGeom prst="rect">
            <a:avLst/>
          </a:prstGeom>
          <a:noFill/>
        </p:spPr>
        <p:txBody>
          <a:bodyPr wrap="square" rtlCol="0">
            <a:spAutoFit/>
          </a:bodyPr>
          <a:lstStyle/>
          <a:p>
            <a:pPr algn="ctr"/>
            <a:r>
              <a:rPr lang="en-US" b="1" dirty="0">
                <a:solidFill>
                  <a:schemeClr val="tx1"/>
                </a:solidFill>
                <a:latin typeface="Josefin Sans" pitchFamily="2" charset="0"/>
              </a:rPr>
              <a:t>Sequence Generation</a:t>
            </a:r>
            <a:endParaRPr lang="en-IN" b="1" dirty="0">
              <a:solidFill>
                <a:schemeClr val="tx1"/>
              </a:solidFill>
              <a:latin typeface="Josefin Sans" pitchFamily="2" charset="0"/>
            </a:endParaRPr>
          </a:p>
        </p:txBody>
      </p:sp>
      <p:cxnSp>
        <p:nvCxnSpPr>
          <p:cNvPr id="16" name="Straight Arrow Connector 15">
            <a:extLst>
              <a:ext uri="{FF2B5EF4-FFF2-40B4-BE49-F238E27FC236}">
                <a16:creationId xmlns:a16="http://schemas.microsoft.com/office/drawing/2014/main" id="{0A342592-8DCC-5DBE-AAD2-5882906C618E}"/>
              </a:ext>
            </a:extLst>
          </p:cNvPr>
          <p:cNvCxnSpPr/>
          <p:nvPr/>
        </p:nvCxnSpPr>
        <p:spPr>
          <a:xfrm>
            <a:off x="1907381" y="2050256"/>
            <a:ext cx="0" cy="4143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EBD1EA9C-E075-E662-FE1C-0BB0B23E8F3C}"/>
              </a:ext>
            </a:extLst>
          </p:cNvPr>
          <p:cNvCxnSpPr>
            <a:cxnSpLocks/>
          </p:cNvCxnSpPr>
          <p:nvPr/>
        </p:nvCxnSpPr>
        <p:spPr>
          <a:xfrm>
            <a:off x="1907381" y="3288506"/>
            <a:ext cx="0" cy="4833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970B1634-2091-0C70-1438-26650F85E48C}"/>
              </a:ext>
            </a:extLst>
          </p:cNvPr>
          <p:cNvSpPr txBox="1"/>
          <p:nvPr/>
        </p:nvSpPr>
        <p:spPr>
          <a:xfrm>
            <a:off x="5243964" y="4046636"/>
            <a:ext cx="2294664" cy="307777"/>
          </a:xfrm>
          <a:prstGeom prst="rect">
            <a:avLst/>
          </a:prstGeom>
          <a:noFill/>
        </p:spPr>
        <p:txBody>
          <a:bodyPr wrap="square" rtlCol="0">
            <a:spAutoFit/>
          </a:bodyPr>
          <a:lstStyle/>
          <a:p>
            <a:pPr algn="ctr"/>
            <a:r>
              <a:rPr lang="en-US" b="1" dirty="0">
                <a:solidFill>
                  <a:schemeClr val="tx1"/>
                </a:solidFill>
                <a:latin typeface="Josefin Sans" pitchFamily="2" charset="0"/>
              </a:rPr>
              <a:t>Gene Database</a:t>
            </a:r>
            <a:endParaRPr lang="en-IN" b="1" dirty="0">
              <a:solidFill>
                <a:schemeClr val="tx1"/>
              </a:solidFill>
              <a:latin typeface="Josefin Sans" pitchFamily="2" charset="0"/>
            </a:endParaRPr>
          </a:p>
        </p:txBody>
      </p:sp>
      <p:cxnSp>
        <p:nvCxnSpPr>
          <p:cNvPr id="26" name="Straight Arrow Connector 25">
            <a:extLst>
              <a:ext uri="{FF2B5EF4-FFF2-40B4-BE49-F238E27FC236}">
                <a16:creationId xmlns:a16="http://schemas.microsoft.com/office/drawing/2014/main" id="{5861C808-9A47-E4EA-1059-E5634D612B95}"/>
              </a:ext>
            </a:extLst>
          </p:cNvPr>
          <p:cNvCxnSpPr>
            <a:cxnSpLocks/>
          </p:cNvCxnSpPr>
          <p:nvPr/>
        </p:nvCxnSpPr>
        <p:spPr>
          <a:xfrm>
            <a:off x="3337648" y="4200525"/>
            <a:ext cx="180630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C7F5ECE0-D1F2-5DFD-8036-3B8972718240}"/>
              </a:ext>
            </a:extLst>
          </p:cNvPr>
          <p:cNvCxnSpPr>
            <a:cxnSpLocks/>
          </p:cNvCxnSpPr>
          <p:nvPr/>
        </p:nvCxnSpPr>
        <p:spPr>
          <a:xfrm flipV="1">
            <a:off x="6356519" y="2926953"/>
            <a:ext cx="0" cy="5672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4" name="TextBox 33">
            <a:extLst>
              <a:ext uri="{FF2B5EF4-FFF2-40B4-BE49-F238E27FC236}">
                <a16:creationId xmlns:a16="http://schemas.microsoft.com/office/drawing/2014/main" id="{F1227FE3-C7DA-34D8-660C-B3E0C7D3707F}"/>
              </a:ext>
            </a:extLst>
          </p:cNvPr>
          <p:cNvSpPr txBox="1"/>
          <p:nvPr/>
        </p:nvSpPr>
        <p:spPr>
          <a:xfrm>
            <a:off x="5758808" y="1938577"/>
            <a:ext cx="1228718" cy="523220"/>
          </a:xfrm>
          <a:prstGeom prst="rect">
            <a:avLst/>
          </a:prstGeom>
          <a:noFill/>
        </p:spPr>
        <p:txBody>
          <a:bodyPr wrap="square" rtlCol="0">
            <a:spAutoFit/>
          </a:bodyPr>
          <a:lstStyle/>
          <a:p>
            <a:pPr algn="ctr"/>
            <a:r>
              <a:rPr lang="en-US" b="1" dirty="0">
                <a:solidFill>
                  <a:schemeClr val="tx1"/>
                </a:solidFill>
                <a:latin typeface="Josefin Sans" pitchFamily="2" charset="0"/>
              </a:rPr>
              <a:t>Security Practices</a:t>
            </a:r>
            <a:endParaRPr lang="en-IN" b="1" dirty="0">
              <a:solidFill>
                <a:schemeClr val="tx1"/>
              </a:solidFill>
              <a:latin typeface="Josefin Sans" pitchFamily="2" charset="0"/>
            </a:endParaRPr>
          </a:p>
        </p:txBody>
      </p:sp>
      <p:cxnSp>
        <p:nvCxnSpPr>
          <p:cNvPr id="36" name="Straight Arrow Connector 35">
            <a:extLst>
              <a:ext uri="{FF2B5EF4-FFF2-40B4-BE49-F238E27FC236}">
                <a16:creationId xmlns:a16="http://schemas.microsoft.com/office/drawing/2014/main" id="{EC5FAB15-8115-BDB0-19F6-539F88BAEE92}"/>
              </a:ext>
            </a:extLst>
          </p:cNvPr>
          <p:cNvCxnSpPr/>
          <p:nvPr/>
        </p:nvCxnSpPr>
        <p:spPr>
          <a:xfrm flipH="1">
            <a:off x="3337648" y="1795477"/>
            <a:ext cx="223531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7" name="Oval 36">
            <a:extLst>
              <a:ext uri="{FF2B5EF4-FFF2-40B4-BE49-F238E27FC236}">
                <a16:creationId xmlns:a16="http://schemas.microsoft.com/office/drawing/2014/main" id="{D3865692-F2C4-9B9D-F39B-3BB07D253081}"/>
              </a:ext>
            </a:extLst>
          </p:cNvPr>
          <p:cNvSpPr/>
          <p:nvPr/>
        </p:nvSpPr>
        <p:spPr>
          <a:xfrm>
            <a:off x="195982" y="1649327"/>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1</a:t>
            </a:r>
            <a:endParaRPr lang="en-IN" sz="2000" b="1" dirty="0">
              <a:solidFill>
                <a:schemeClr val="bg1"/>
              </a:solidFill>
              <a:latin typeface="Cormorant Unicase" panose="020B0604020202020204" charset="0"/>
              <a:ea typeface="Cormorant Unicase" panose="020B0604020202020204" charset="0"/>
            </a:endParaRPr>
          </a:p>
        </p:txBody>
      </p:sp>
      <p:sp>
        <p:nvSpPr>
          <p:cNvPr id="38" name="Oval 37">
            <a:extLst>
              <a:ext uri="{FF2B5EF4-FFF2-40B4-BE49-F238E27FC236}">
                <a16:creationId xmlns:a16="http://schemas.microsoft.com/office/drawing/2014/main" id="{44797E95-E95A-D5B6-447A-063215676BAC}"/>
              </a:ext>
            </a:extLst>
          </p:cNvPr>
          <p:cNvSpPr/>
          <p:nvPr/>
        </p:nvSpPr>
        <p:spPr>
          <a:xfrm>
            <a:off x="195982" y="2716046"/>
            <a:ext cx="307180" cy="300039"/>
          </a:xfrm>
          <a:prstGeom prst="ellipse">
            <a:avLst/>
          </a:prstGeom>
          <a:solidFill>
            <a:srgbClr val="F0DB9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2</a:t>
            </a:r>
            <a:endParaRPr lang="en-IN" sz="2000" b="1" dirty="0">
              <a:solidFill>
                <a:schemeClr val="bg1"/>
              </a:solidFill>
              <a:latin typeface="Cormorant Unicase" panose="020B0604020202020204" charset="0"/>
              <a:ea typeface="Cormorant Unicase" panose="020B0604020202020204" charset="0"/>
            </a:endParaRPr>
          </a:p>
        </p:txBody>
      </p:sp>
      <p:sp>
        <p:nvSpPr>
          <p:cNvPr id="39" name="Oval 38">
            <a:extLst>
              <a:ext uri="{FF2B5EF4-FFF2-40B4-BE49-F238E27FC236}">
                <a16:creationId xmlns:a16="http://schemas.microsoft.com/office/drawing/2014/main" id="{883AEB79-83AD-B1BF-379B-AC223D5EA209}"/>
              </a:ext>
            </a:extLst>
          </p:cNvPr>
          <p:cNvSpPr/>
          <p:nvPr/>
        </p:nvSpPr>
        <p:spPr>
          <a:xfrm>
            <a:off x="200346" y="3996928"/>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3</a:t>
            </a:r>
            <a:endParaRPr lang="en-IN" sz="2000" b="1" dirty="0">
              <a:solidFill>
                <a:schemeClr val="bg1"/>
              </a:solidFill>
              <a:latin typeface="Cormorant Unicase" panose="020B0604020202020204" charset="0"/>
              <a:ea typeface="Cormorant Unicase" panose="020B0604020202020204" charset="0"/>
            </a:endParaRPr>
          </a:p>
        </p:txBody>
      </p:sp>
      <p:sp>
        <p:nvSpPr>
          <p:cNvPr id="40" name="Oval 39">
            <a:extLst>
              <a:ext uri="{FF2B5EF4-FFF2-40B4-BE49-F238E27FC236}">
                <a16:creationId xmlns:a16="http://schemas.microsoft.com/office/drawing/2014/main" id="{E7A924D4-B19C-6E86-5211-EA5B2045DFC1}"/>
              </a:ext>
            </a:extLst>
          </p:cNvPr>
          <p:cNvSpPr/>
          <p:nvPr/>
        </p:nvSpPr>
        <p:spPr>
          <a:xfrm>
            <a:off x="7638959" y="3909167"/>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4</a:t>
            </a:r>
            <a:endParaRPr lang="en-IN" sz="2000" b="1" dirty="0">
              <a:solidFill>
                <a:schemeClr val="bg1"/>
              </a:solidFill>
              <a:latin typeface="Cormorant Unicase" panose="020B0604020202020204" charset="0"/>
              <a:ea typeface="Cormorant Unicase" panose="020B0604020202020204" charset="0"/>
            </a:endParaRPr>
          </a:p>
        </p:txBody>
      </p:sp>
      <p:sp>
        <p:nvSpPr>
          <p:cNvPr id="41" name="Oval 40">
            <a:extLst>
              <a:ext uri="{FF2B5EF4-FFF2-40B4-BE49-F238E27FC236}">
                <a16:creationId xmlns:a16="http://schemas.microsoft.com/office/drawing/2014/main" id="{664C0CF0-151F-9AEC-290F-A97E5E276885}"/>
              </a:ext>
            </a:extLst>
          </p:cNvPr>
          <p:cNvSpPr/>
          <p:nvPr/>
        </p:nvSpPr>
        <p:spPr>
          <a:xfrm>
            <a:off x="7325914" y="1957386"/>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5</a:t>
            </a:r>
            <a:endParaRPr lang="en-IN" sz="2000" b="1" dirty="0">
              <a:solidFill>
                <a:schemeClr val="bg1"/>
              </a:solidFill>
              <a:latin typeface="Cormorant Unicase" panose="020B0604020202020204" charset="0"/>
              <a:ea typeface="Cormorant Unicase" panose="020B0604020202020204" charset="0"/>
            </a:endParaRPr>
          </a:p>
        </p:txBody>
      </p:sp>
    </p:spTree>
    <p:extLst>
      <p:ext uri="{BB962C8B-B14F-4D97-AF65-F5344CB8AC3E}">
        <p14:creationId xmlns:p14="http://schemas.microsoft.com/office/powerpoint/2010/main" val="16995841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7DF0051C-E33E-E865-CE2E-66B5DD050920}"/>
              </a:ext>
            </a:extLst>
          </p:cNvPr>
          <p:cNvSpPr/>
          <p:nvPr/>
        </p:nvSpPr>
        <p:spPr>
          <a:xfrm>
            <a:off x="6154539" y="176227"/>
            <a:ext cx="451000" cy="419973"/>
          </a:xfrm>
          <a:prstGeom prst="ellipse">
            <a:avLst/>
          </a:prstGeom>
          <a:solidFill>
            <a:srgbClr val="F0DB9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2</a:t>
            </a:r>
            <a:endParaRPr lang="en-IN" sz="2000" b="1" dirty="0">
              <a:solidFill>
                <a:schemeClr val="bg1"/>
              </a:solidFill>
              <a:latin typeface="Cormorant Unicase" panose="020B0604020202020204" charset="0"/>
              <a:ea typeface="Cormorant Unicase" panose="020B0604020202020204" charset="0"/>
            </a:endParaRPr>
          </a:p>
        </p:txBody>
      </p:sp>
      <p:sp>
        <p:nvSpPr>
          <p:cNvPr id="6" name="Rectangle 5">
            <a:extLst>
              <a:ext uri="{FF2B5EF4-FFF2-40B4-BE49-F238E27FC236}">
                <a16:creationId xmlns:a16="http://schemas.microsoft.com/office/drawing/2014/main" id="{7622D047-6B28-BB3B-7D24-E839578006FB}"/>
              </a:ext>
            </a:extLst>
          </p:cNvPr>
          <p:cNvSpPr/>
          <p:nvPr/>
        </p:nvSpPr>
        <p:spPr>
          <a:xfrm>
            <a:off x="802357" y="97047"/>
            <a:ext cx="5141242" cy="646991"/>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7" name="TextBox 6">
            <a:extLst>
              <a:ext uri="{FF2B5EF4-FFF2-40B4-BE49-F238E27FC236}">
                <a16:creationId xmlns:a16="http://schemas.microsoft.com/office/drawing/2014/main" id="{E1395508-2AF2-1396-EC92-15097EE8F7F2}"/>
              </a:ext>
            </a:extLst>
          </p:cNvPr>
          <p:cNvSpPr txBox="1"/>
          <p:nvPr/>
        </p:nvSpPr>
        <p:spPr>
          <a:xfrm>
            <a:off x="1013297" y="226868"/>
            <a:ext cx="4649143" cy="369332"/>
          </a:xfrm>
          <a:prstGeom prst="rect">
            <a:avLst/>
          </a:prstGeom>
          <a:noFill/>
        </p:spPr>
        <p:txBody>
          <a:bodyPr wrap="square" rtlCol="0">
            <a:spAutoFit/>
          </a:bodyPr>
          <a:lstStyle/>
          <a:p>
            <a:pPr algn="ctr"/>
            <a:r>
              <a:rPr lang="en-US" sz="1800" b="1" dirty="0">
                <a:solidFill>
                  <a:schemeClr val="tx1"/>
                </a:solidFill>
                <a:latin typeface="Josefin Sans" pitchFamily="2" charset="0"/>
              </a:rPr>
              <a:t>Text Generation algorithms </a:t>
            </a:r>
            <a:endParaRPr lang="en-IN" sz="1800" b="1" dirty="0">
              <a:solidFill>
                <a:schemeClr val="tx1"/>
              </a:solidFill>
              <a:latin typeface="Josefin Sans" pitchFamily="2" charset="0"/>
            </a:endParaRPr>
          </a:p>
        </p:txBody>
      </p:sp>
      <p:sp>
        <p:nvSpPr>
          <p:cNvPr id="8" name="Rectangle 7">
            <a:extLst>
              <a:ext uri="{FF2B5EF4-FFF2-40B4-BE49-F238E27FC236}">
                <a16:creationId xmlns:a16="http://schemas.microsoft.com/office/drawing/2014/main" id="{16982882-621F-8A7C-1BAB-F73E170881D4}"/>
              </a:ext>
            </a:extLst>
          </p:cNvPr>
          <p:cNvSpPr/>
          <p:nvPr/>
        </p:nvSpPr>
        <p:spPr>
          <a:xfrm>
            <a:off x="336654" y="949677"/>
            <a:ext cx="3936421" cy="324034"/>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9" name="TextBox 8">
            <a:extLst>
              <a:ext uri="{FF2B5EF4-FFF2-40B4-BE49-F238E27FC236}">
                <a16:creationId xmlns:a16="http://schemas.microsoft.com/office/drawing/2014/main" id="{4672F334-9602-7835-1239-B342B2115AE1}"/>
              </a:ext>
            </a:extLst>
          </p:cNvPr>
          <p:cNvSpPr txBox="1"/>
          <p:nvPr/>
        </p:nvSpPr>
        <p:spPr>
          <a:xfrm>
            <a:off x="888546" y="966159"/>
            <a:ext cx="3936421" cy="307777"/>
          </a:xfrm>
          <a:prstGeom prst="rect">
            <a:avLst/>
          </a:prstGeom>
          <a:noFill/>
        </p:spPr>
        <p:txBody>
          <a:bodyPr wrap="square" rtlCol="0">
            <a:spAutoFit/>
          </a:bodyPr>
          <a:lstStyle/>
          <a:p>
            <a:r>
              <a:rPr lang="en-US" dirty="0">
                <a:solidFill>
                  <a:schemeClr val="tx1"/>
                </a:solidFill>
                <a:latin typeface="Josefin Sans" pitchFamily="2" charset="0"/>
              </a:rPr>
              <a:t>Text Generation using GRU</a:t>
            </a:r>
            <a:endParaRPr lang="en-IN" dirty="0">
              <a:solidFill>
                <a:schemeClr val="tx1"/>
              </a:solidFill>
              <a:latin typeface="Josefin Sans" pitchFamily="2" charset="0"/>
            </a:endParaRPr>
          </a:p>
        </p:txBody>
      </p:sp>
      <p:pic>
        <p:nvPicPr>
          <p:cNvPr id="11" name="Picture 10">
            <a:extLst>
              <a:ext uri="{FF2B5EF4-FFF2-40B4-BE49-F238E27FC236}">
                <a16:creationId xmlns:a16="http://schemas.microsoft.com/office/drawing/2014/main" id="{B8C1C2C5-A77A-5233-7206-14C766C18D0B}"/>
              </a:ext>
            </a:extLst>
          </p:cNvPr>
          <p:cNvPicPr>
            <a:picLocks noChangeAspect="1"/>
          </p:cNvPicPr>
          <p:nvPr/>
        </p:nvPicPr>
        <p:blipFill>
          <a:blip r:embed="rId2"/>
          <a:stretch>
            <a:fillRect/>
          </a:stretch>
        </p:blipFill>
        <p:spPr>
          <a:xfrm>
            <a:off x="4449918" y="1420698"/>
            <a:ext cx="1309802" cy="1151052"/>
          </a:xfrm>
          <a:prstGeom prst="rect">
            <a:avLst/>
          </a:prstGeom>
          <a:ln w="76200">
            <a:solidFill>
              <a:schemeClr val="tx1"/>
            </a:solidFill>
          </a:ln>
        </p:spPr>
      </p:pic>
      <p:sp>
        <p:nvSpPr>
          <p:cNvPr id="12" name="Text Placeholder 11">
            <a:extLst>
              <a:ext uri="{FF2B5EF4-FFF2-40B4-BE49-F238E27FC236}">
                <a16:creationId xmlns:a16="http://schemas.microsoft.com/office/drawing/2014/main" id="{3DAFE2FB-B820-49B8-6D28-B21ED5610B7B}"/>
              </a:ext>
            </a:extLst>
          </p:cNvPr>
          <p:cNvSpPr>
            <a:spLocks noGrp="1"/>
          </p:cNvSpPr>
          <p:nvPr>
            <p:ph type="body" idx="1"/>
          </p:nvPr>
        </p:nvSpPr>
        <p:spPr>
          <a:xfrm>
            <a:off x="139436" y="1698776"/>
            <a:ext cx="767752" cy="543674"/>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152400" indent="0">
              <a:buNone/>
            </a:pPr>
            <a:r>
              <a:rPr lang="en-US" dirty="0"/>
              <a:t>Input Char</a:t>
            </a:r>
            <a:endParaRPr lang="en-IN" dirty="0"/>
          </a:p>
        </p:txBody>
      </p:sp>
      <p:cxnSp>
        <p:nvCxnSpPr>
          <p:cNvPr id="16" name="Straight Arrow Connector 15">
            <a:extLst>
              <a:ext uri="{FF2B5EF4-FFF2-40B4-BE49-F238E27FC236}">
                <a16:creationId xmlns:a16="http://schemas.microsoft.com/office/drawing/2014/main" id="{3EBDE352-D856-90C7-96F4-8D59973160FD}"/>
              </a:ext>
            </a:extLst>
          </p:cNvPr>
          <p:cNvCxnSpPr/>
          <p:nvPr/>
        </p:nvCxnSpPr>
        <p:spPr>
          <a:xfrm>
            <a:off x="907188" y="1995161"/>
            <a:ext cx="40544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 Placeholder 11">
            <a:extLst>
              <a:ext uri="{FF2B5EF4-FFF2-40B4-BE49-F238E27FC236}">
                <a16:creationId xmlns:a16="http://schemas.microsoft.com/office/drawing/2014/main" id="{F6B0925B-7C93-7719-27DA-54679C2AA8F7}"/>
              </a:ext>
            </a:extLst>
          </p:cNvPr>
          <p:cNvSpPr txBox="1">
            <a:spLocks/>
          </p:cNvSpPr>
          <p:nvPr/>
        </p:nvSpPr>
        <p:spPr>
          <a:xfrm>
            <a:off x="1312629" y="1698776"/>
            <a:ext cx="1138687" cy="543674"/>
          </a:xfrm>
          <a:prstGeom prst="rect">
            <a:avLst/>
          </a:prstGeom>
          <a:solidFill>
            <a:srgbClr val="16604B"/>
          </a:solidFill>
          <a:ln w="25400" cap="flat" cmpd="sng" algn="ctr">
            <a:solidFill>
              <a:schemeClr val="tx1"/>
            </a:solid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dirty="0"/>
              <a:t>Embedding Layer</a:t>
            </a:r>
            <a:endParaRPr lang="en-IN" dirty="0"/>
          </a:p>
        </p:txBody>
      </p:sp>
      <p:cxnSp>
        <p:nvCxnSpPr>
          <p:cNvPr id="18" name="Straight Arrow Connector 17">
            <a:extLst>
              <a:ext uri="{FF2B5EF4-FFF2-40B4-BE49-F238E27FC236}">
                <a16:creationId xmlns:a16="http://schemas.microsoft.com/office/drawing/2014/main" id="{2AB82FF8-10DD-0FD8-9F1C-266FFB0F2C04}"/>
              </a:ext>
            </a:extLst>
          </p:cNvPr>
          <p:cNvCxnSpPr/>
          <p:nvPr/>
        </p:nvCxnSpPr>
        <p:spPr>
          <a:xfrm>
            <a:off x="2451316" y="1990325"/>
            <a:ext cx="40544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 Placeholder 11">
            <a:extLst>
              <a:ext uri="{FF2B5EF4-FFF2-40B4-BE49-F238E27FC236}">
                <a16:creationId xmlns:a16="http://schemas.microsoft.com/office/drawing/2014/main" id="{8FE7300D-C5D6-1256-0D48-283A51ADBF0C}"/>
              </a:ext>
            </a:extLst>
          </p:cNvPr>
          <p:cNvSpPr txBox="1">
            <a:spLocks/>
          </p:cNvSpPr>
          <p:nvPr/>
        </p:nvSpPr>
        <p:spPr>
          <a:xfrm>
            <a:off x="2856757" y="1698776"/>
            <a:ext cx="1187720" cy="543674"/>
          </a:xfrm>
          <a:prstGeom prst="rect">
            <a:avLst/>
          </a:prstGeom>
          <a:solidFill>
            <a:srgbClr val="16604B"/>
          </a:solidFill>
          <a:ln w="25400" cap="flat" cmpd="sng" algn="ctr">
            <a:solidFill>
              <a:schemeClr val="tx1"/>
            </a:solid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dirty="0"/>
              <a:t>Char Embedding</a:t>
            </a:r>
            <a:endParaRPr lang="en-IN" dirty="0"/>
          </a:p>
        </p:txBody>
      </p:sp>
      <p:cxnSp>
        <p:nvCxnSpPr>
          <p:cNvPr id="20" name="Straight Arrow Connector 19">
            <a:extLst>
              <a:ext uri="{FF2B5EF4-FFF2-40B4-BE49-F238E27FC236}">
                <a16:creationId xmlns:a16="http://schemas.microsoft.com/office/drawing/2014/main" id="{2E09497B-F614-BD7B-7A09-3D2B008397A2}"/>
              </a:ext>
            </a:extLst>
          </p:cNvPr>
          <p:cNvCxnSpPr/>
          <p:nvPr/>
        </p:nvCxnSpPr>
        <p:spPr>
          <a:xfrm>
            <a:off x="4044477" y="1961652"/>
            <a:ext cx="40544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79CB1813-29C8-6589-9468-C098D7ACAD1A}"/>
              </a:ext>
            </a:extLst>
          </p:cNvPr>
          <p:cNvCxnSpPr>
            <a:cxnSpLocks/>
          </p:cNvCxnSpPr>
          <p:nvPr/>
        </p:nvCxnSpPr>
        <p:spPr>
          <a:xfrm>
            <a:off x="5759720" y="1977443"/>
            <a:ext cx="47417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 Placeholder 11">
            <a:extLst>
              <a:ext uri="{FF2B5EF4-FFF2-40B4-BE49-F238E27FC236}">
                <a16:creationId xmlns:a16="http://schemas.microsoft.com/office/drawing/2014/main" id="{9C4AC976-30A5-45EE-0337-E3EBF962C5C4}"/>
              </a:ext>
            </a:extLst>
          </p:cNvPr>
          <p:cNvSpPr txBox="1">
            <a:spLocks/>
          </p:cNvSpPr>
          <p:nvPr/>
        </p:nvSpPr>
        <p:spPr>
          <a:xfrm>
            <a:off x="6313073" y="1707983"/>
            <a:ext cx="756449" cy="543674"/>
          </a:xfrm>
          <a:prstGeom prst="rect">
            <a:avLst/>
          </a:prstGeom>
          <a:solidFill>
            <a:srgbClr val="16604B"/>
          </a:solidFill>
          <a:ln w="25400" cap="flat" cmpd="sng" algn="ctr">
            <a:solidFill>
              <a:schemeClr val="tx1"/>
            </a:solid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dirty="0"/>
              <a:t>Dense Layer</a:t>
            </a:r>
            <a:endParaRPr lang="en-IN" dirty="0"/>
          </a:p>
        </p:txBody>
      </p:sp>
      <p:cxnSp>
        <p:nvCxnSpPr>
          <p:cNvPr id="24" name="Straight Arrow Connector 23">
            <a:extLst>
              <a:ext uri="{FF2B5EF4-FFF2-40B4-BE49-F238E27FC236}">
                <a16:creationId xmlns:a16="http://schemas.microsoft.com/office/drawing/2014/main" id="{AFA4015F-B7A5-7D62-17CC-9C34EFCEA298}"/>
              </a:ext>
            </a:extLst>
          </p:cNvPr>
          <p:cNvCxnSpPr>
            <a:cxnSpLocks/>
          </p:cNvCxnSpPr>
          <p:nvPr/>
        </p:nvCxnSpPr>
        <p:spPr>
          <a:xfrm>
            <a:off x="7148421" y="1961652"/>
            <a:ext cx="47417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 Placeholder 11">
            <a:extLst>
              <a:ext uri="{FF2B5EF4-FFF2-40B4-BE49-F238E27FC236}">
                <a16:creationId xmlns:a16="http://schemas.microsoft.com/office/drawing/2014/main" id="{5E5A8D87-8C01-2504-C9E5-8A62379CEFAA}"/>
              </a:ext>
            </a:extLst>
          </p:cNvPr>
          <p:cNvSpPr txBox="1">
            <a:spLocks/>
          </p:cNvSpPr>
          <p:nvPr/>
        </p:nvSpPr>
        <p:spPr>
          <a:xfrm>
            <a:off x="7701491" y="1707355"/>
            <a:ext cx="890418" cy="543674"/>
          </a:xfrm>
          <a:prstGeom prst="rect">
            <a:avLst/>
          </a:prstGeom>
          <a:solidFill>
            <a:srgbClr val="16604B"/>
          </a:solidFill>
          <a:ln w="25400" cap="flat" cmpd="sng" algn="ctr">
            <a:solidFill>
              <a:schemeClr val="tx1"/>
            </a:solid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dirty="0"/>
              <a:t>Outputs</a:t>
            </a:r>
            <a:endParaRPr lang="en-IN" dirty="0"/>
          </a:p>
        </p:txBody>
      </p:sp>
      <p:pic>
        <p:nvPicPr>
          <p:cNvPr id="26" name="Picture 25">
            <a:extLst>
              <a:ext uri="{FF2B5EF4-FFF2-40B4-BE49-F238E27FC236}">
                <a16:creationId xmlns:a16="http://schemas.microsoft.com/office/drawing/2014/main" id="{F3093ACC-BF4F-F384-82B9-6590FB923E0D}"/>
              </a:ext>
            </a:extLst>
          </p:cNvPr>
          <p:cNvPicPr>
            <a:picLocks noChangeAspect="1"/>
          </p:cNvPicPr>
          <p:nvPr/>
        </p:nvPicPr>
        <p:blipFill>
          <a:blip r:embed="rId2"/>
          <a:stretch>
            <a:fillRect/>
          </a:stretch>
        </p:blipFill>
        <p:spPr>
          <a:xfrm>
            <a:off x="4516054" y="3526488"/>
            <a:ext cx="1309802" cy="1151052"/>
          </a:xfrm>
          <a:prstGeom prst="rect">
            <a:avLst/>
          </a:prstGeom>
          <a:ln w="76200">
            <a:solidFill>
              <a:schemeClr val="tx1"/>
            </a:solidFill>
          </a:ln>
        </p:spPr>
      </p:pic>
      <p:sp>
        <p:nvSpPr>
          <p:cNvPr id="27" name="Text Placeholder 11">
            <a:extLst>
              <a:ext uri="{FF2B5EF4-FFF2-40B4-BE49-F238E27FC236}">
                <a16:creationId xmlns:a16="http://schemas.microsoft.com/office/drawing/2014/main" id="{8017D590-57DA-EA63-67F5-636CA4B5CD8A}"/>
              </a:ext>
            </a:extLst>
          </p:cNvPr>
          <p:cNvSpPr txBox="1">
            <a:spLocks/>
          </p:cNvSpPr>
          <p:nvPr/>
        </p:nvSpPr>
        <p:spPr>
          <a:xfrm>
            <a:off x="205572" y="3804566"/>
            <a:ext cx="767752" cy="543674"/>
          </a:xfrm>
          <a:prstGeom prst="rect">
            <a:avLst/>
          </a:prstGeom>
          <a:solidFill>
            <a:srgbClr val="16604B"/>
          </a:solidFill>
          <a:ln w="25400" cap="flat" cmpd="sng" algn="ctr">
            <a:solidFill>
              <a:schemeClr val="tx1"/>
            </a:solid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a:t>Input Char</a:t>
            </a:r>
            <a:endParaRPr lang="en-IN" dirty="0"/>
          </a:p>
        </p:txBody>
      </p:sp>
      <p:cxnSp>
        <p:nvCxnSpPr>
          <p:cNvPr id="28" name="Straight Arrow Connector 27">
            <a:extLst>
              <a:ext uri="{FF2B5EF4-FFF2-40B4-BE49-F238E27FC236}">
                <a16:creationId xmlns:a16="http://schemas.microsoft.com/office/drawing/2014/main" id="{8DA2A509-90D9-EBFB-A028-5AA727B2D5A4}"/>
              </a:ext>
            </a:extLst>
          </p:cNvPr>
          <p:cNvCxnSpPr/>
          <p:nvPr/>
        </p:nvCxnSpPr>
        <p:spPr>
          <a:xfrm>
            <a:off x="973324" y="4100951"/>
            <a:ext cx="40544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 Placeholder 11">
            <a:extLst>
              <a:ext uri="{FF2B5EF4-FFF2-40B4-BE49-F238E27FC236}">
                <a16:creationId xmlns:a16="http://schemas.microsoft.com/office/drawing/2014/main" id="{D8596593-8C41-6975-6F57-C1F1FA0CE55D}"/>
              </a:ext>
            </a:extLst>
          </p:cNvPr>
          <p:cNvSpPr txBox="1">
            <a:spLocks/>
          </p:cNvSpPr>
          <p:nvPr/>
        </p:nvSpPr>
        <p:spPr>
          <a:xfrm>
            <a:off x="1378765" y="3804566"/>
            <a:ext cx="1138687" cy="543674"/>
          </a:xfrm>
          <a:prstGeom prst="rect">
            <a:avLst/>
          </a:prstGeom>
          <a:solidFill>
            <a:srgbClr val="16604B"/>
          </a:solidFill>
          <a:ln w="25400" cap="flat" cmpd="sng" algn="ctr">
            <a:solidFill>
              <a:schemeClr val="tx1"/>
            </a:solid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dirty="0"/>
              <a:t>Embedding Layer</a:t>
            </a:r>
            <a:endParaRPr lang="en-IN" dirty="0"/>
          </a:p>
        </p:txBody>
      </p:sp>
      <p:cxnSp>
        <p:nvCxnSpPr>
          <p:cNvPr id="30" name="Straight Arrow Connector 29">
            <a:extLst>
              <a:ext uri="{FF2B5EF4-FFF2-40B4-BE49-F238E27FC236}">
                <a16:creationId xmlns:a16="http://schemas.microsoft.com/office/drawing/2014/main" id="{F1074157-D341-9DA1-A2C4-422C74E28E27}"/>
              </a:ext>
            </a:extLst>
          </p:cNvPr>
          <p:cNvCxnSpPr/>
          <p:nvPr/>
        </p:nvCxnSpPr>
        <p:spPr>
          <a:xfrm>
            <a:off x="2517452" y="4096115"/>
            <a:ext cx="40544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Text Placeholder 11">
            <a:extLst>
              <a:ext uri="{FF2B5EF4-FFF2-40B4-BE49-F238E27FC236}">
                <a16:creationId xmlns:a16="http://schemas.microsoft.com/office/drawing/2014/main" id="{9729C352-4C06-6E50-DEC8-DCBC020254E2}"/>
              </a:ext>
            </a:extLst>
          </p:cNvPr>
          <p:cNvSpPr txBox="1">
            <a:spLocks/>
          </p:cNvSpPr>
          <p:nvPr/>
        </p:nvSpPr>
        <p:spPr>
          <a:xfrm>
            <a:off x="2922893" y="3804566"/>
            <a:ext cx="1187720" cy="543674"/>
          </a:xfrm>
          <a:prstGeom prst="rect">
            <a:avLst/>
          </a:prstGeom>
          <a:solidFill>
            <a:srgbClr val="16604B"/>
          </a:solidFill>
          <a:ln w="25400" cap="flat" cmpd="sng" algn="ctr">
            <a:solidFill>
              <a:schemeClr val="tx1"/>
            </a:solid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dirty="0"/>
              <a:t>Char Embedding</a:t>
            </a:r>
            <a:endParaRPr lang="en-IN" dirty="0"/>
          </a:p>
        </p:txBody>
      </p:sp>
      <p:cxnSp>
        <p:nvCxnSpPr>
          <p:cNvPr id="32" name="Straight Arrow Connector 31">
            <a:extLst>
              <a:ext uri="{FF2B5EF4-FFF2-40B4-BE49-F238E27FC236}">
                <a16:creationId xmlns:a16="http://schemas.microsoft.com/office/drawing/2014/main" id="{1F3E3100-CA1D-1294-CA1B-C0327C669A99}"/>
              </a:ext>
            </a:extLst>
          </p:cNvPr>
          <p:cNvCxnSpPr/>
          <p:nvPr/>
        </p:nvCxnSpPr>
        <p:spPr>
          <a:xfrm>
            <a:off x="4110613" y="4067442"/>
            <a:ext cx="40544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44DA1F96-417D-BE23-742B-8E39F24A68C4}"/>
              </a:ext>
            </a:extLst>
          </p:cNvPr>
          <p:cNvCxnSpPr>
            <a:cxnSpLocks/>
          </p:cNvCxnSpPr>
          <p:nvPr/>
        </p:nvCxnSpPr>
        <p:spPr>
          <a:xfrm>
            <a:off x="5825856" y="4083233"/>
            <a:ext cx="47417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 Placeholder 11">
            <a:extLst>
              <a:ext uri="{FF2B5EF4-FFF2-40B4-BE49-F238E27FC236}">
                <a16:creationId xmlns:a16="http://schemas.microsoft.com/office/drawing/2014/main" id="{937DDD3D-5ABD-08F0-5D79-1F98F62D6269}"/>
              </a:ext>
            </a:extLst>
          </p:cNvPr>
          <p:cNvSpPr txBox="1">
            <a:spLocks/>
          </p:cNvSpPr>
          <p:nvPr/>
        </p:nvSpPr>
        <p:spPr>
          <a:xfrm>
            <a:off x="6379209" y="3813773"/>
            <a:ext cx="756449" cy="543674"/>
          </a:xfrm>
          <a:prstGeom prst="rect">
            <a:avLst/>
          </a:prstGeom>
          <a:solidFill>
            <a:srgbClr val="16604B"/>
          </a:solidFill>
          <a:ln w="25400" cap="flat" cmpd="sng" algn="ctr">
            <a:solidFill>
              <a:schemeClr val="tx1"/>
            </a:solid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dirty="0"/>
              <a:t>Dense Layer</a:t>
            </a:r>
            <a:endParaRPr lang="en-IN" dirty="0"/>
          </a:p>
        </p:txBody>
      </p:sp>
      <p:cxnSp>
        <p:nvCxnSpPr>
          <p:cNvPr id="35" name="Straight Arrow Connector 34">
            <a:extLst>
              <a:ext uri="{FF2B5EF4-FFF2-40B4-BE49-F238E27FC236}">
                <a16:creationId xmlns:a16="http://schemas.microsoft.com/office/drawing/2014/main" id="{6014AB72-4420-813B-A073-F06F7C79758C}"/>
              </a:ext>
            </a:extLst>
          </p:cNvPr>
          <p:cNvCxnSpPr>
            <a:cxnSpLocks/>
          </p:cNvCxnSpPr>
          <p:nvPr/>
        </p:nvCxnSpPr>
        <p:spPr>
          <a:xfrm>
            <a:off x="7214557" y="4067442"/>
            <a:ext cx="47417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Text Placeholder 11">
            <a:extLst>
              <a:ext uri="{FF2B5EF4-FFF2-40B4-BE49-F238E27FC236}">
                <a16:creationId xmlns:a16="http://schemas.microsoft.com/office/drawing/2014/main" id="{F27E32C7-3CC0-E8E7-8C0C-194CB8102F5C}"/>
              </a:ext>
            </a:extLst>
          </p:cNvPr>
          <p:cNvSpPr txBox="1">
            <a:spLocks/>
          </p:cNvSpPr>
          <p:nvPr/>
        </p:nvSpPr>
        <p:spPr>
          <a:xfrm>
            <a:off x="7767627" y="3813145"/>
            <a:ext cx="890418" cy="543674"/>
          </a:xfrm>
          <a:prstGeom prst="rect">
            <a:avLst/>
          </a:prstGeom>
          <a:solidFill>
            <a:srgbClr val="16604B"/>
          </a:solidFill>
          <a:ln w="25400" cap="flat" cmpd="sng" algn="ctr">
            <a:solidFill>
              <a:schemeClr val="tx1"/>
            </a:solid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dirty="0"/>
              <a:t>Outputs</a:t>
            </a:r>
            <a:endParaRPr lang="en-IN" dirty="0"/>
          </a:p>
        </p:txBody>
      </p:sp>
      <p:sp>
        <p:nvSpPr>
          <p:cNvPr id="39" name="Arrow: Left-Right 38">
            <a:extLst>
              <a:ext uri="{FF2B5EF4-FFF2-40B4-BE49-F238E27FC236}">
                <a16:creationId xmlns:a16="http://schemas.microsoft.com/office/drawing/2014/main" id="{4E617509-AC8F-0FF1-9939-614ABE9A0E71}"/>
              </a:ext>
            </a:extLst>
          </p:cNvPr>
          <p:cNvSpPr/>
          <p:nvPr/>
        </p:nvSpPr>
        <p:spPr>
          <a:xfrm rot="5400000">
            <a:off x="4849255" y="2826707"/>
            <a:ext cx="643399" cy="444824"/>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995404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7DF0051C-E33E-E865-CE2E-66B5DD050920}"/>
              </a:ext>
            </a:extLst>
          </p:cNvPr>
          <p:cNvSpPr/>
          <p:nvPr/>
        </p:nvSpPr>
        <p:spPr>
          <a:xfrm>
            <a:off x="6154539" y="176227"/>
            <a:ext cx="451000" cy="419973"/>
          </a:xfrm>
          <a:prstGeom prst="ellipse">
            <a:avLst/>
          </a:prstGeom>
          <a:solidFill>
            <a:srgbClr val="F0DB9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2</a:t>
            </a:r>
            <a:endParaRPr lang="en-IN" sz="2000" b="1" dirty="0">
              <a:solidFill>
                <a:schemeClr val="bg1"/>
              </a:solidFill>
              <a:latin typeface="Cormorant Unicase" panose="020B0604020202020204" charset="0"/>
              <a:ea typeface="Cormorant Unicase" panose="020B0604020202020204" charset="0"/>
            </a:endParaRPr>
          </a:p>
        </p:txBody>
      </p:sp>
      <p:sp>
        <p:nvSpPr>
          <p:cNvPr id="6" name="Rectangle 5">
            <a:extLst>
              <a:ext uri="{FF2B5EF4-FFF2-40B4-BE49-F238E27FC236}">
                <a16:creationId xmlns:a16="http://schemas.microsoft.com/office/drawing/2014/main" id="{7622D047-6B28-BB3B-7D24-E839578006FB}"/>
              </a:ext>
            </a:extLst>
          </p:cNvPr>
          <p:cNvSpPr/>
          <p:nvPr/>
        </p:nvSpPr>
        <p:spPr>
          <a:xfrm>
            <a:off x="802357" y="97047"/>
            <a:ext cx="5141242" cy="646991"/>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7" name="TextBox 6">
            <a:extLst>
              <a:ext uri="{FF2B5EF4-FFF2-40B4-BE49-F238E27FC236}">
                <a16:creationId xmlns:a16="http://schemas.microsoft.com/office/drawing/2014/main" id="{E1395508-2AF2-1396-EC92-15097EE8F7F2}"/>
              </a:ext>
            </a:extLst>
          </p:cNvPr>
          <p:cNvSpPr txBox="1"/>
          <p:nvPr/>
        </p:nvSpPr>
        <p:spPr>
          <a:xfrm>
            <a:off x="1013297" y="226868"/>
            <a:ext cx="4649143" cy="369332"/>
          </a:xfrm>
          <a:prstGeom prst="rect">
            <a:avLst/>
          </a:prstGeom>
          <a:noFill/>
        </p:spPr>
        <p:txBody>
          <a:bodyPr wrap="square" rtlCol="0">
            <a:spAutoFit/>
          </a:bodyPr>
          <a:lstStyle/>
          <a:p>
            <a:pPr algn="ctr"/>
            <a:r>
              <a:rPr lang="en-US" sz="1800" b="1" dirty="0">
                <a:solidFill>
                  <a:schemeClr val="tx1"/>
                </a:solidFill>
                <a:latin typeface="Josefin Sans" pitchFamily="2" charset="0"/>
              </a:rPr>
              <a:t>Text Generation algorithms </a:t>
            </a:r>
            <a:endParaRPr lang="en-IN" sz="1800" b="1" dirty="0">
              <a:solidFill>
                <a:schemeClr val="tx1"/>
              </a:solidFill>
              <a:latin typeface="Josefin Sans" pitchFamily="2" charset="0"/>
            </a:endParaRPr>
          </a:p>
        </p:txBody>
      </p:sp>
      <p:sp>
        <p:nvSpPr>
          <p:cNvPr id="5" name="Text Placeholder 4">
            <a:extLst>
              <a:ext uri="{FF2B5EF4-FFF2-40B4-BE49-F238E27FC236}">
                <a16:creationId xmlns:a16="http://schemas.microsoft.com/office/drawing/2014/main" id="{2F55010E-78FB-B4FF-F9F2-3DCC08556BF7}"/>
              </a:ext>
            </a:extLst>
          </p:cNvPr>
          <p:cNvSpPr>
            <a:spLocks noGrp="1"/>
          </p:cNvSpPr>
          <p:nvPr>
            <p:ph type="body" idx="1"/>
          </p:nvPr>
        </p:nvSpPr>
        <p:spPr>
          <a:xfrm>
            <a:off x="176432" y="873859"/>
            <a:ext cx="3403530" cy="419974"/>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152400" indent="0">
              <a:buNone/>
            </a:pPr>
            <a:endParaRPr lang="en-US" sz="1400" dirty="0">
              <a:solidFill>
                <a:schemeClr val="tx1"/>
              </a:solidFill>
              <a:latin typeface="Josefin Sans" pitchFamily="2" charset="0"/>
            </a:endParaRPr>
          </a:p>
          <a:p>
            <a:pPr marL="152400" indent="0">
              <a:buNone/>
            </a:pPr>
            <a:r>
              <a:rPr lang="en-US" sz="1400" dirty="0">
                <a:solidFill>
                  <a:schemeClr val="tx1"/>
                </a:solidFill>
                <a:latin typeface="Josefin Sans" pitchFamily="2" charset="0"/>
              </a:rPr>
              <a:t>Text Generation using GPT-Neo</a:t>
            </a:r>
            <a:endParaRPr lang="en-IN" sz="1400" dirty="0">
              <a:solidFill>
                <a:schemeClr val="tx1"/>
              </a:solidFill>
              <a:latin typeface="Josefin Sans" pitchFamily="2" charset="0"/>
            </a:endParaRPr>
          </a:p>
          <a:p>
            <a:pPr marL="152400" indent="0">
              <a:buNone/>
            </a:pPr>
            <a:endParaRPr lang="en-IN" dirty="0"/>
          </a:p>
        </p:txBody>
      </p:sp>
      <p:sp>
        <p:nvSpPr>
          <p:cNvPr id="8" name="Rectangle 7">
            <a:extLst>
              <a:ext uri="{FF2B5EF4-FFF2-40B4-BE49-F238E27FC236}">
                <a16:creationId xmlns:a16="http://schemas.microsoft.com/office/drawing/2014/main" id="{777AB3B1-4E89-F17A-3DEF-2848148AC77A}"/>
              </a:ext>
            </a:extLst>
          </p:cNvPr>
          <p:cNvSpPr/>
          <p:nvPr/>
        </p:nvSpPr>
        <p:spPr>
          <a:xfrm>
            <a:off x="769070" y="4623859"/>
            <a:ext cx="939438" cy="307777"/>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9" name="TextBox 8">
            <a:extLst>
              <a:ext uri="{FF2B5EF4-FFF2-40B4-BE49-F238E27FC236}">
                <a16:creationId xmlns:a16="http://schemas.microsoft.com/office/drawing/2014/main" id="{A52DBB37-E4D1-0951-6103-692C4CF19164}"/>
              </a:ext>
            </a:extLst>
          </p:cNvPr>
          <p:cNvSpPr txBox="1"/>
          <p:nvPr/>
        </p:nvSpPr>
        <p:spPr>
          <a:xfrm>
            <a:off x="896917" y="4608311"/>
            <a:ext cx="875885" cy="307777"/>
          </a:xfrm>
          <a:prstGeom prst="rect">
            <a:avLst/>
          </a:prstGeom>
          <a:noFill/>
        </p:spPr>
        <p:txBody>
          <a:bodyPr wrap="square" rtlCol="0">
            <a:spAutoFit/>
          </a:bodyPr>
          <a:lstStyle/>
          <a:p>
            <a:r>
              <a:rPr lang="en-US" b="1" dirty="0">
                <a:solidFill>
                  <a:schemeClr val="tx1"/>
                </a:solidFill>
                <a:latin typeface="Josefin Sans" pitchFamily="2" charset="0"/>
              </a:rPr>
              <a:t>Input 1</a:t>
            </a:r>
            <a:endParaRPr lang="en-IN" b="1" dirty="0">
              <a:solidFill>
                <a:schemeClr val="tx1"/>
              </a:solidFill>
              <a:latin typeface="Josefin Sans" pitchFamily="2" charset="0"/>
            </a:endParaRPr>
          </a:p>
        </p:txBody>
      </p:sp>
      <p:sp>
        <p:nvSpPr>
          <p:cNvPr id="10" name="Rectangle 9">
            <a:extLst>
              <a:ext uri="{FF2B5EF4-FFF2-40B4-BE49-F238E27FC236}">
                <a16:creationId xmlns:a16="http://schemas.microsoft.com/office/drawing/2014/main" id="{D835DAA7-46AA-FC56-6C94-90662ADAA082}"/>
              </a:ext>
            </a:extLst>
          </p:cNvPr>
          <p:cNvSpPr/>
          <p:nvPr/>
        </p:nvSpPr>
        <p:spPr>
          <a:xfrm>
            <a:off x="4117781" y="4642396"/>
            <a:ext cx="950389" cy="324877"/>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1" name="TextBox 10">
            <a:extLst>
              <a:ext uri="{FF2B5EF4-FFF2-40B4-BE49-F238E27FC236}">
                <a16:creationId xmlns:a16="http://schemas.microsoft.com/office/drawing/2014/main" id="{AE7CE868-5CB2-F105-ABD2-E5729F75F613}"/>
              </a:ext>
            </a:extLst>
          </p:cNvPr>
          <p:cNvSpPr txBox="1"/>
          <p:nvPr/>
        </p:nvSpPr>
        <p:spPr>
          <a:xfrm>
            <a:off x="4182075" y="4659496"/>
            <a:ext cx="886095" cy="307777"/>
          </a:xfrm>
          <a:prstGeom prst="rect">
            <a:avLst/>
          </a:prstGeom>
          <a:noFill/>
        </p:spPr>
        <p:txBody>
          <a:bodyPr wrap="square" rtlCol="0">
            <a:spAutoFit/>
          </a:bodyPr>
          <a:lstStyle/>
          <a:p>
            <a:r>
              <a:rPr lang="en-US" b="1" dirty="0">
                <a:solidFill>
                  <a:schemeClr val="tx1"/>
                </a:solidFill>
                <a:latin typeface="Josefin Sans" pitchFamily="2" charset="0"/>
              </a:rPr>
              <a:t>Input 2</a:t>
            </a:r>
            <a:endParaRPr lang="en-IN" b="1" dirty="0">
              <a:solidFill>
                <a:schemeClr val="tx1"/>
              </a:solidFill>
              <a:latin typeface="Josefin Sans" pitchFamily="2" charset="0"/>
            </a:endParaRPr>
          </a:p>
        </p:txBody>
      </p:sp>
      <p:cxnSp>
        <p:nvCxnSpPr>
          <p:cNvPr id="12" name="Straight Arrow Connector 11">
            <a:extLst>
              <a:ext uri="{FF2B5EF4-FFF2-40B4-BE49-F238E27FC236}">
                <a16:creationId xmlns:a16="http://schemas.microsoft.com/office/drawing/2014/main" id="{33DE42D0-3C51-6FF7-CB84-3494383E48F2}"/>
              </a:ext>
            </a:extLst>
          </p:cNvPr>
          <p:cNvCxnSpPr>
            <a:cxnSpLocks/>
          </p:cNvCxnSpPr>
          <p:nvPr/>
        </p:nvCxnSpPr>
        <p:spPr>
          <a:xfrm flipV="1">
            <a:off x="1253037" y="4247466"/>
            <a:ext cx="0" cy="3806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1236185-9D39-6427-A172-9A14393442A7}"/>
              </a:ext>
            </a:extLst>
          </p:cNvPr>
          <p:cNvCxnSpPr>
            <a:cxnSpLocks/>
          </p:cNvCxnSpPr>
          <p:nvPr/>
        </p:nvCxnSpPr>
        <p:spPr>
          <a:xfrm flipV="1">
            <a:off x="4604145" y="4247466"/>
            <a:ext cx="0" cy="3806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Rounded Corners 15">
            <a:extLst>
              <a:ext uri="{FF2B5EF4-FFF2-40B4-BE49-F238E27FC236}">
                <a16:creationId xmlns:a16="http://schemas.microsoft.com/office/drawing/2014/main" id="{A9D6FDC4-328D-68DC-C257-5581D5641752}"/>
              </a:ext>
            </a:extLst>
          </p:cNvPr>
          <p:cNvSpPr/>
          <p:nvPr/>
        </p:nvSpPr>
        <p:spPr>
          <a:xfrm>
            <a:off x="1013297" y="3939689"/>
            <a:ext cx="3808866" cy="3077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Self Attention </a:t>
            </a:r>
            <a:endParaRPr lang="en-IN" dirty="0"/>
          </a:p>
        </p:txBody>
      </p:sp>
      <p:cxnSp>
        <p:nvCxnSpPr>
          <p:cNvPr id="17" name="Straight Arrow Connector 16">
            <a:extLst>
              <a:ext uri="{FF2B5EF4-FFF2-40B4-BE49-F238E27FC236}">
                <a16:creationId xmlns:a16="http://schemas.microsoft.com/office/drawing/2014/main" id="{9DE5BB9B-93AE-4390-71F0-92E788624BFA}"/>
              </a:ext>
            </a:extLst>
          </p:cNvPr>
          <p:cNvCxnSpPr>
            <a:cxnSpLocks/>
          </p:cNvCxnSpPr>
          <p:nvPr/>
        </p:nvCxnSpPr>
        <p:spPr>
          <a:xfrm flipV="1">
            <a:off x="1237991" y="3559049"/>
            <a:ext cx="0" cy="3806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A54D85D-BDF5-5803-4840-3C8C27485F47}"/>
              </a:ext>
            </a:extLst>
          </p:cNvPr>
          <p:cNvCxnSpPr>
            <a:cxnSpLocks/>
          </p:cNvCxnSpPr>
          <p:nvPr/>
        </p:nvCxnSpPr>
        <p:spPr>
          <a:xfrm flipV="1">
            <a:off x="4604145" y="3559049"/>
            <a:ext cx="0" cy="3806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Rounded Corners 18">
            <a:extLst>
              <a:ext uri="{FF2B5EF4-FFF2-40B4-BE49-F238E27FC236}">
                <a16:creationId xmlns:a16="http://schemas.microsoft.com/office/drawing/2014/main" id="{8A9D8172-B8DE-64C9-D391-F3D5622714C0}"/>
              </a:ext>
            </a:extLst>
          </p:cNvPr>
          <p:cNvSpPr/>
          <p:nvPr/>
        </p:nvSpPr>
        <p:spPr>
          <a:xfrm>
            <a:off x="1054343" y="3189567"/>
            <a:ext cx="3808866" cy="3077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Normalizing Layer </a:t>
            </a:r>
            <a:endParaRPr lang="en-IN" dirty="0"/>
          </a:p>
        </p:txBody>
      </p:sp>
      <p:cxnSp>
        <p:nvCxnSpPr>
          <p:cNvPr id="20" name="Straight Arrow Connector 19">
            <a:extLst>
              <a:ext uri="{FF2B5EF4-FFF2-40B4-BE49-F238E27FC236}">
                <a16:creationId xmlns:a16="http://schemas.microsoft.com/office/drawing/2014/main" id="{DBA34E2B-00D2-070D-2AE5-9F363230E45B}"/>
              </a:ext>
            </a:extLst>
          </p:cNvPr>
          <p:cNvCxnSpPr>
            <a:cxnSpLocks/>
          </p:cNvCxnSpPr>
          <p:nvPr/>
        </p:nvCxnSpPr>
        <p:spPr>
          <a:xfrm flipV="1">
            <a:off x="1255244" y="2805436"/>
            <a:ext cx="0" cy="3806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1BAF770-7B42-3DA7-F1D2-AB8D04DF96CB}"/>
              </a:ext>
            </a:extLst>
          </p:cNvPr>
          <p:cNvCxnSpPr>
            <a:cxnSpLocks/>
          </p:cNvCxnSpPr>
          <p:nvPr/>
        </p:nvCxnSpPr>
        <p:spPr>
          <a:xfrm flipV="1">
            <a:off x="4604145" y="2785769"/>
            <a:ext cx="0" cy="3806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Rounded Corners 22">
            <a:extLst>
              <a:ext uri="{FF2B5EF4-FFF2-40B4-BE49-F238E27FC236}">
                <a16:creationId xmlns:a16="http://schemas.microsoft.com/office/drawing/2014/main" id="{4C27391F-CAD4-E289-C7B3-2B067810EB18}"/>
              </a:ext>
            </a:extLst>
          </p:cNvPr>
          <p:cNvSpPr/>
          <p:nvPr/>
        </p:nvSpPr>
        <p:spPr>
          <a:xfrm>
            <a:off x="587358" y="2425123"/>
            <a:ext cx="1369436" cy="3077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 Forward</a:t>
            </a:r>
            <a:endParaRPr lang="en-IN" dirty="0"/>
          </a:p>
        </p:txBody>
      </p:sp>
      <p:sp>
        <p:nvSpPr>
          <p:cNvPr id="24" name="Text Placeholder 4">
            <a:extLst>
              <a:ext uri="{FF2B5EF4-FFF2-40B4-BE49-F238E27FC236}">
                <a16:creationId xmlns:a16="http://schemas.microsoft.com/office/drawing/2014/main" id="{7A1F58A7-B506-EC9F-A0B6-464DD000FDC8}"/>
              </a:ext>
            </a:extLst>
          </p:cNvPr>
          <p:cNvSpPr txBox="1">
            <a:spLocks/>
          </p:cNvSpPr>
          <p:nvPr/>
        </p:nvSpPr>
        <p:spPr>
          <a:xfrm>
            <a:off x="1436362" y="2742720"/>
            <a:ext cx="3044828" cy="419973"/>
          </a:xfrm>
          <a:prstGeom prst="rect">
            <a:avLst/>
          </a:prstGeom>
          <a:noFill/>
          <a:ln w="25400" cap="flat" cmpd="sng" algn="ctr">
            <a:no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endParaRPr lang="en-US" sz="1400" dirty="0">
              <a:solidFill>
                <a:schemeClr val="tx1"/>
              </a:solidFill>
              <a:latin typeface="Josefin Sans" pitchFamily="2" charset="0"/>
            </a:endParaRPr>
          </a:p>
          <a:p>
            <a:pPr marL="152400" indent="0">
              <a:buFont typeface="Josefin Sans Light"/>
              <a:buNone/>
            </a:pPr>
            <a:r>
              <a:rPr lang="en-IN" dirty="0"/>
              <a:t>Add and Normalize</a:t>
            </a:r>
          </a:p>
        </p:txBody>
      </p:sp>
      <p:sp>
        <p:nvSpPr>
          <p:cNvPr id="25" name="Rectangle: Rounded Corners 24">
            <a:extLst>
              <a:ext uri="{FF2B5EF4-FFF2-40B4-BE49-F238E27FC236}">
                <a16:creationId xmlns:a16="http://schemas.microsoft.com/office/drawing/2014/main" id="{51023EC9-14C9-1BC4-04B5-98FBB68D2999}"/>
              </a:ext>
            </a:extLst>
          </p:cNvPr>
          <p:cNvSpPr/>
          <p:nvPr/>
        </p:nvSpPr>
        <p:spPr>
          <a:xfrm>
            <a:off x="3887280" y="2423808"/>
            <a:ext cx="1369436" cy="3077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 Forward </a:t>
            </a:r>
            <a:endParaRPr lang="en-IN" dirty="0"/>
          </a:p>
        </p:txBody>
      </p:sp>
      <p:cxnSp>
        <p:nvCxnSpPr>
          <p:cNvPr id="26" name="Straight Arrow Connector 25">
            <a:extLst>
              <a:ext uri="{FF2B5EF4-FFF2-40B4-BE49-F238E27FC236}">
                <a16:creationId xmlns:a16="http://schemas.microsoft.com/office/drawing/2014/main" id="{154747CF-187A-496F-52E7-6DF40771209E}"/>
              </a:ext>
            </a:extLst>
          </p:cNvPr>
          <p:cNvCxnSpPr>
            <a:cxnSpLocks/>
          </p:cNvCxnSpPr>
          <p:nvPr/>
        </p:nvCxnSpPr>
        <p:spPr>
          <a:xfrm flipV="1">
            <a:off x="1272076" y="1939898"/>
            <a:ext cx="0" cy="3806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1373BD8-8A40-3354-DA7B-899968281B80}"/>
              </a:ext>
            </a:extLst>
          </p:cNvPr>
          <p:cNvCxnSpPr>
            <a:cxnSpLocks/>
          </p:cNvCxnSpPr>
          <p:nvPr/>
        </p:nvCxnSpPr>
        <p:spPr>
          <a:xfrm flipV="1">
            <a:off x="4563370" y="1939898"/>
            <a:ext cx="0" cy="38064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Rounded Corners 27">
            <a:extLst>
              <a:ext uri="{FF2B5EF4-FFF2-40B4-BE49-F238E27FC236}">
                <a16:creationId xmlns:a16="http://schemas.microsoft.com/office/drawing/2014/main" id="{CE297EB4-35C5-3E28-2375-D126CA7A6022}"/>
              </a:ext>
            </a:extLst>
          </p:cNvPr>
          <p:cNvSpPr/>
          <p:nvPr/>
        </p:nvSpPr>
        <p:spPr>
          <a:xfrm>
            <a:off x="1033678" y="1531931"/>
            <a:ext cx="3808866" cy="3077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 and Normalize</a:t>
            </a:r>
            <a:endParaRPr lang="en-IN" dirty="0"/>
          </a:p>
        </p:txBody>
      </p:sp>
    </p:spTree>
    <p:extLst>
      <p:ext uri="{BB962C8B-B14F-4D97-AF65-F5344CB8AC3E}">
        <p14:creationId xmlns:p14="http://schemas.microsoft.com/office/powerpoint/2010/main" val="7531235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4E345-2BD4-569F-C252-F517F73708C2}"/>
              </a:ext>
            </a:extLst>
          </p:cNvPr>
          <p:cNvSpPr>
            <a:spLocks noGrp="1"/>
          </p:cNvSpPr>
          <p:nvPr>
            <p:ph type="title"/>
          </p:nvPr>
        </p:nvSpPr>
        <p:spPr>
          <a:xfrm>
            <a:off x="577125" y="246921"/>
            <a:ext cx="7704000" cy="457200"/>
          </a:xfrm>
        </p:spPr>
        <p:txBody>
          <a:bodyPr/>
          <a:lstStyle/>
          <a:p>
            <a:r>
              <a:rPr lang="en-US" dirty="0"/>
              <a:t>Proposed Methodology</a:t>
            </a:r>
            <a:endParaRPr lang="en-IN" dirty="0"/>
          </a:p>
        </p:txBody>
      </p:sp>
      <p:sp>
        <p:nvSpPr>
          <p:cNvPr id="4" name="Rectangle 3">
            <a:extLst>
              <a:ext uri="{FF2B5EF4-FFF2-40B4-BE49-F238E27FC236}">
                <a16:creationId xmlns:a16="http://schemas.microsoft.com/office/drawing/2014/main" id="{A54A508E-551D-134D-8EEF-F5DF7FB5B0BC}"/>
              </a:ext>
            </a:extLst>
          </p:cNvPr>
          <p:cNvSpPr/>
          <p:nvPr/>
        </p:nvSpPr>
        <p:spPr>
          <a:xfrm>
            <a:off x="655708" y="1596378"/>
            <a:ext cx="2537548" cy="398200"/>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7" name="Flowchart: Magnetic Disk 6">
            <a:extLst>
              <a:ext uri="{FF2B5EF4-FFF2-40B4-BE49-F238E27FC236}">
                <a16:creationId xmlns:a16="http://schemas.microsoft.com/office/drawing/2014/main" id="{A1C0FA7F-3DA9-81D5-5D74-2DAD73D30539}"/>
              </a:ext>
            </a:extLst>
          </p:cNvPr>
          <p:cNvSpPr/>
          <p:nvPr/>
        </p:nvSpPr>
        <p:spPr>
          <a:xfrm>
            <a:off x="5265126" y="3569862"/>
            <a:ext cx="2216082" cy="953547"/>
          </a:xfrm>
          <a:prstGeom prst="flowChartMagneticDisk">
            <a:avLst/>
          </a:prstGeom>
          <a:solidFill>
            <a:srgbClr val="165E49"/>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rgbClr val="165E49"/>
              </a:solidFill>
            </a:endParaRPr>
          </a:p>
        </p:txBody>
      </p:sp>
      <p:sp>
        <p:nvSpPr>
          <p:cNvPr id="9" name="Star: 4 Points 8">
            <a:extLst>
              <a:ext uri="{FF2B5EF4-FFF2-40B4-BE49-F238E27FC236}">
                <a16:creationId xmlns:a16="http://schemas.microsoft.com/office/drawing/2014/main" id="{D64CC794-FD90-DD3C-7CD6-1554CC1F675B}"/>
              </a:ext>
            </a:extLst>
          </p:cNvPr>
          <p:cNvSpPr/>
          <p:nvPr/>
        </p:nvSpPr>
        <p:spPr>
          <a:xfrm>
            <a:off x="5572966" y="1407917"/>
            <a:ext cx="1567106" cy="1458149"/>
          </a:xfrm>
          <a:prstGeom prst="star4">
            <a:avLst>
              <a:gd name="adj" fmla="val 50000"/>
            </a:avLst>
          </a:prstGeom>
          <a:solidFill>
            <a:schemeClr val="bg2"/>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D24650F0-4AF3-85AE-48ED-681A446C0BB2}"/>
              </a:ext>
            </a:extLst>
          </p:cNvPr>
          <p:cNvSpPr/>
          <p:nvPr/>
        </p:nvSpPr>
        <p:spPr>
          <a:xfrm>
            <a:off x="655708" y="2563586"/>
            <a:ext cx="2537548" cy="646991"/>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1" name="Rectangle 10">
            <a:extLst>
              <a:ext uri="{FF2B5EF4-FFF2-40B4-BE49-F238E27FC236}">
                <a16:creationId xmlns:a16="http://schemas.microsoft.com/office/drawing/2014/main" id="{1C8B8CFD-18D6-F1D6-7F8A-2EB9A8719B6F}"/>
              </a:ext>
            </a:extLst>
          </p:cNvPr>
          <p:cNvSpPr/>
          <p:nvPr/>
        </p:nvSpPr>
        <p:spPr>
          <a:xfrm>
            <a:off x="655708" y="3886201"/>
            <a:ext cx="2537548" cy="521494"/>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2" name="TextBox 11">
            <a:extLst>
              <a:ext uri="{FF2B5EF4-FFF2-40B4-BE49-F238E27FC236}">
                <a16:creationId xmlns:a16="http://schemas.microsoft.com/office/drawing/2014/main" id="{E33C8FC3-5146-8656-BE2B-BBB465CD8D58}"/>
              </a:ext>
            </a:extLst>
          </p:cNvPr>
          <p:cNvSpPr txBox="1"/>
          <p:nvPr/>
        </p:nvSpPr>
        <p:spPr>
          <a:xfrm>
            <a:off x="720001" y="1641589"/>
            <a:ext cx="2408962" cy="307777"/>
          </a:xfrm>
          <a:prstGeom prst="rect">
            <a:avLst/>
          </a:prstGeom>
          <a:noFill/>
        </p:spPr>
        <p:txBody>
          <a:bodyPr wrap="square" rtlCol="0">
            <a:spAutoFit/>
          </a:bodyPr>
          <a:lstStyle/>
          <a:p>
            <a:r>
              <a:rPr lang="en-US" b="1" dirty="0">
                <a:solidFill>
                  <a:schemeClr val="tx1"/>
                </a:solidFill>
                <a:latin typeface="Josefin Sans" pitchFamily="2" charset="0"/>
              </a:rPr>
              <a:t>Input from </a:t>
            </a:r>
            <a:r>
              <a:rPr lang="en-US" b="1" dirty="0" err="1">
                <a:solidFill>
                  <a:schemeClr val="tx1"/>
                </a:solidFill>
                <a:latin typeface="Josefin Sans" pitchFamily="2" charset="0"/>
              </a:rPr>
              <a:t>Genbank</a:t>
            </a:r>
            <a:r>
              <a:rPr lang="en-US" b="1" dirty="0">
                <a:solidFill>
                  <a:schemeClr val="tx1"/>
                </a:solidFill>
                <a:latin typeface="Josefin Sans" pitchFamily="2" charset="0"/>
              </a:rPr>
              <a:t> data</a:t>
            </a:r>
            <a:endParaRPr lang="en-IN" b="1" dirty="0">
              <a:solidFill>
                <a:schemeClr val="tx1"/>
              </a:solidFill>
              <a:latin typeface="Josefin Sans" pitchFamily="2" charset="0"/>
            </a:endParaRPr>
          </a:p>
        </p:txBody>
      </p:sp>
      <p:sp>
        <p:nvSpPr>
          <p:cNvPr id="13" name="TextBox 12">
            <a:extLst>
              <a:ext uri="{FF2B5EF4-FFF2-40B4-BE49-F238E27FC236}">
                <a16:creationId xmlns:a16="http://schemas.microsoft.com/office/drawing/2014/main" id="{471C032E-109F-29B0-785D-BE8BBE02A985}"/>
              </a:ext>
            </a:extLst>
          </p:cNvPr>
          <p:cNvSpPr txBox="1"/>
          <p:nvPr/>
        </p:nvSpPr>
        <p:spPr>
          <a:xfrm>
            <a:off x="720000" y="2625472"/>
            <a:ext cx="2294664" cy="523220"/>
          </a:xfrm>
          <a:prstGeom prst="rect">
            <a:avLst/>
          </a:prstGeom>
          <a:noFill/>
        </p:spPr>
        <p:txBody>
          <a:bodyPr wrap="square" rtlCol="0">
            <a:spAutoFit/>
          </a:bodyPr>
          <a:lstStyle/>
          <a:p>
            <a:pPr algn="ctr"/>
            <a:r>
              <a:rPr lang="en-US" b="1" dirty="0">
                <a:solidFill>
                  <a:schemeClr val="tx1"/>
                </a:solidFill>
                <a:latin typeface="Josefin Sans" pitchFamily="2" charset="0"/>
              </a:rPr>
              <a:t>Machine and Deep Learning algorithms </a:t>
            </a:r>
            <a:endParaRPr lang="en-IN" b="1" dirty="0">
              <a:solidFill>
                <a:schemeClr val="tx1"/>
              </a:solidFill>
              <a:latin typeface="Josefin Sans" pitchFamily="2" charset="0"/>
            </a:endParaRPr>
          </a:p>
        </p:txBody>
      </p:sp>
      <p:sp>
        <p:nvSpPr>
          <p:cNvPr id="14" name="TextBox 13">
            <a:extLst>
              <a:ext uri="{FF2B5EF4-FFF2-40B4-BE49-F238E27FC236}">
                <a16:creationId xmlns:a16="http://schemas.microsoft.com/office/drawing/2014/main" id="{34CD4DD6-8028-DE0B-A304-4BE8C06500A5}"/>
              </a:ext>
            </a:extLst>
          </p:cNvPr>
          <p:cNvSpPr txBox="1"/>
          <p:nvPr/>
        </p:nvSpPr>
        <p:spPr>
          <a:xfrm>
            <a:off x="800100" y="3983882"/>
            <a:ext cx="2214563" cy="307777"/>
          </a:xfrm>
          <a:prstGeom prst="rect">
            <a:avLst/>
          </a:prstGeom>
          <a:noFill/>
        </p:spPr>
        <p:txBody>
          <a:bodyPr wrap="square" rtlCol="0">
            <a:spAutoFit/>
          </a:bodyPr>
          <a:lstStyle/>
          <a:p>
            <a:pPr algn="ctr"/>
            <a:r>
              <a:rPr lang="en-US" b="1" dirty="0">
                <a:solidFill>
                  <a:schemeClr val="tx1"/>
                </a:solidFill>
                <a:latin typeface="Josefin Sans" pitchFamily="2" charset="0"/>
              </a:rPr>
              <a:t>Sequence Generation</a:t>
            </a:r>
            <a:endParaRPr lang="en-IN" b="1" dirty="0">
              <a:solidFill>
                <a:schemeClr val="tx1"/>
              </a:solidFill>
              <a:latin typeface="Josefin Sans" pitchFamily="2" charset="0"/>
            </a:endParaRPr>
          </a:p>
        </p:txBody>
      </p:sp>
      <p:cxnSp>
        <p:nvCxnSpPr>
          <p:cNvPr id="16" name="Straight Arrow Connector 15">
            <a:extLst>
              <a:ext uri="{FF2B5EF4-FFF2-40B4-BE49-F238E27FC236}">
                <a16:creationId xmlns:a16="http://schemas.microsoft.com/office/drawing/2014/main" id="{0A342592-8DCC-5DBE-AAD2-5882906C618E}"/>
              </a:ext>
            </a:extLst>
          </p:cNvPr>
          <p:cNvCxnSpPr/>
          <p:nvPr/>
        </p:nvCxnSpPr>
        <p:spPr>
          <a:xfrm>
            <a:off x="1907381" y="2050256"/>
            <a:ext cx="0" cy="4143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EBD1EA9C-E075-E662-FE1C-0BB0B23E8F3C}"/>
              </a:ext>
            </a:extLst>
          </p:cNvPr>
          <p:cNvCxnSpPr>
            <a:cxnSpLocks/>
          </p:cNvCxnSpPr>
          <p:nvPr/>
        </p:nvCxnSpPr>
        <p:spPr>
          <a:xfrm>
            <a:off x="1907381" y="3288506"/>
            <a:ext cx="0" cy="4833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970B1634-2091-0C70-1438-26650F85E48C}"/>
              </a:ext>
            </a:extLst>
          </p:cNvPr>
          <p:cNvSpPr txBox="1"/>
          <p:nvPr/>
        </p:nvSpPr>
        <p:spPr>
          <a:xfrm>
            <a:off x="5243964" y="4046636"/>
            <a:ext cx="2294664" cy="307777"/>
          </a:xfrm>
          <a:prstGeom prst="rect">
            <a:avLst/>
          </a:prstGeom>
          <a:noFill/>
        </p:spPr>
        <p:txBody>
          <a:bodyPr wrap="square" rtlCol="0">
            <a:spAutoFit/>
          </a:bodyPr>
          <a:lstStyle/>
          <a:p>
            <a:pPr algn="ctr"/>
            <a:r>
              <a:rPr lang="en-US" b="1" dirty="0">
                <a:solidFill>
                  <a:schemeClr val="tx1"/>
                </a:solidFill>
                <a:latin typeface="Josefin Sans" pitchFamily="2" charset="0"/>
              </a:rPr>
              <a:t>Gene Database</a:t>
            </a:r>
            <a:endParaRPr lang="en-IN" b="1" dirty="0">
              <a:solidFill>
                <a:schemeClr val="tx1"/>
              </a:solidFill>
              <a:latin typeface="Josefin Sans" pitchFamily="2" charset="0"/>
            </a:endParaRPr>
          </a:p>
        </p:txBody>
      </p:sp>
      <p:cxnSp>
        <p:nvCxnSpPr>
          <p:cNvPr id="26" name="Straight Arrow Connector 25">
            <a:extLst>
              <a:ext uri="{FF2B5EF4-FFF2-40B4-BE49-F238E27FC236}">
                <a16:creationId xmlns:a16="http://schemas.microsoft.com/office/drawing/2014/main" id="{5861C808-9A47-E4EA-1059-E5634D612B95}"/>
              </a:ext>
            </a:extLst>
          </p:cNvPr>
          <p:cNvCxnSpPr>
            <a:cxnSpLocks/>
          </p:cNvCxnSpPr>
          <p:nvPr/>
        </p:nvCxnSpPr>
        <p:spPr>
          <a:xfrm>
            <a:off x="3337648" y="4200525"/>
            <a:ext cx="180630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C7F5ECE0-D1F2-5DFD-8036-3B8972718240}"/>
              </a:ext>
            </a:extLst>
          </p:cNvPr>
          <p:cNvCxnSpPr>
            <a:cxnSpLocks/>
          </p:cNvCxnSpPr>
          <p:nvPr/>
        </p:nvCxnSpPr>
        <p:spPr>
          <a:xfrm flipV="1">
            <a:off x="6356519" y="3002615"/>
            <a:ext cx="0" cy="5672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4" name="TextBox 33">
            <a:extLst>
              <a:ext uri="{FF2B5EF4-FFF2-40B4-BE49-F238E27FC236}">
                <a16:creationId xmlns:a16="http://schemas.microsoft.com/office/drawing/2014/main" id="{F1227FE3-C7DA-34D8-660C-B3E0C7D3707F}"/>
              </a:ext>
            </a:extLst>
          </p:cNvPr>
          <p:cNvSpPr txBox="1"/>
          <p:nvPr/>
        </p:nvSpPr>
        <p:spPr>
          <a:xfrm>
            <a:off x="5758808" y="1938577"/>
            <a:ext cx="1228718" cy="523220"/>
          </a:xfrm>
          <a:prstGeom prst="rect">
            <a:avLst/>
          </a:prstGeom>
          <a:noFill/>
        </p:spPr>
        <p:txBody>
          <a:bodyPr wrap="square" rtlCol="0">
            <a:spAutoFit/>
          </a:bodyPr>
          <a:lstStyle/>
          <a:p>
            <a:pPr algn="ctr"/>
            <a:r>
              <a:rPr lang="en-US" b="1" dirty="0">
                <a:solidFill>
                  <a:schemeClr val="tx1"/>
                </a:solidFill>
                <a:latin typeface="Josefin Sans" pitchFamily="2" charset="0"/>
              </a:rPr>
              <a:t>Security Practices</a:t>
            </a:r>
            <a:endParaRPr lang="en-IN" b="1" dirty="0">
              <a:solidFill>
                <a:schemeClr val="tx1"/>
              </a:solidFill>
              <a:latin typeface="Josefin Sans" pitchFamily="2" charset="0"/>
            </a:endParaRPr>
          </a:p>
        </p:txBody>
      </p:sp>
      <p:cxnSp>
        <p:nvCxnSpPr>
          <p:cNvPr id="36" name="Straight Arrow Connector 35">
            <a:extLst>
              <a:ext uri="{FF2B5EF4-FFF2-40B4-BE49-F238E27FC236}">
                <a16:creationId xmlns:a16="http://schemas.microsoft.com/office/drawing/2014/main" id="{EC5FAB15-8115-BDB0-19F6-539F88BAEE92}"/>
              </a:ext>
            </a:extLst>
          </p:cNvPr>
          <p:cNvCxnSpPr>
            <a:cxnSpLocks/>
          </p:cNvCxnSpPr>
          <p:nvPr/>
        </p:nvCxnSpPr>
        <p:spPr>
          <a:xfrm flipH="1">
            <a:off x="3337648" y="1795477"/>
            <a:ext cx="190631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7" name="Oval 36">
            <a:extLst>
              <a:ext uri="{FF2B5EF4-FFF2-40B4-BE49-F238E27FC236}">
                <a16:creationId xmlns:a16="http://schemas.microsoft.com/office/drawing/2014/main" id="{D3865692-F2C4-9B9D-F39B-3BB07D253081}"/>
              </a:ext>
            </a:extLst>
          </p:cNvPr>
          <p:cNvSpPr/>
          <p:nvPr/>
        </p:nvSpPr>
        <p:spPr>
          <a:xfrm>
            <a:off x="195982" y="1649327"/>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1</a:t>
            </a:r>
            <a:endParaRPr lang="en-IN" sz="2000" b="1" dirty="0">
              <a:solidFill>
                <a:schemeClr val="bg1"/>
              </a:solidFill>
              <a:latin typeface="Cormorant Unicase" panose="020B0604020202020204" charset="0"/>
              <a:ea typeface="Cormorant Unicase" panose="020B0604020202020204" charset="0"/>
            </a:endParaRPr>
          </a:p>
        </p:txBody>
      </p:sp>
      <p:sp>
        <p:nvSpPr>
          <p:cNvPr id="38" name="Oval 37">
            <a:extLst>
              <a:ext uri="{FF2B5EF4-FFF2-40B4-BE49-F238E27FC236}">
                <a16:creationId xmlns:a16="http://schemas.microsoft.com/office/drawing/2014/main" id="{44797E95-E95A-D5B6-447A-063215676BAC}"/>
              </a:ext>
            </a:extLst>
          </p:cNvPr>
          <p:cNvSpPr/>
          <p:nvPr/>
        </p:nvSpPr>
        <p:spPr>
          <a:xfrm>
            <a:off x="195982" y="2716046"/>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2</a:t>
            </a:r>
            <a:endParaRPr lang="en-IN" sz="2000" b="1" dirty="0">
              <a:solidFill>
                <a:schemeClr val="bg1"/>
              </a:solidFill>
              <a:latin typeface="Cormorant Unicase" panose="020B0604020202020204" charset="0"/>
              <a:ea typeface="Cormorant Unicase" panose="020B0604020202020204" charset="0"/>
            </a:endParaRPr>
          </a:p>
        </p:txBody>
      </p:sp>
      <p:sp>
        <p:nvSpPr>
          <p:cNvPr id="39" name="Oval 38">
            <a:extLst>
              <a:ext uri="{FF2B5EF4-FFF2-40B4-BE49-F238E27FC236}">
                <a16:creationId xmlns:a16="http://schemas.microsoft.com/office/drawing/2014/main" id="{883AEB79-83AD-B1BF-379B-AC223D5EA209}"/>
              </a:ext>
            </a:extLst>
          </p:cNvPr>
          <p:cNvSpPr/>
          <p:nvPr/>
        </p:nvSpPr>
        <p:spPr>
          <a:xfrm>
            <a:off x="200346" y="3996928"/>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3</a:t>
            </a:r>
            <a:endParaRPr lang="en-IN" sz="2000" b="1" dirty="0">
              <a:solidFill>
                <a:schemeClr val="bg1"/>
              </a:solidFill>
              <a:latin typeface="Cormorant Unicase" panose="020B0604020202020204" charset="0"/>
              <a:ea typeface="Cormorant Unicase" panose="020B0604020202020204" charset="0"/>
            </a:endParaRPr>
          </a:p>
        </p:txBody>
      </p:sp>
      <p:sp>
        <p:nvSpPr>
          <p:cNvPr id="40" name="Oval 39">
            <a:extLst>
              <a:ext uri="{FF2B5EF4-FFF2-40B4-BE49-F238E27FC236}">
                <a16:creationId xmlns:a16="http://schemas.microsoft.com/office/drawing/2014/main" id="{E7A924D4-B19C-6E86-5211-EA5B2045DFC1}"/>
              </a:ext>
            </a:extLst>
          </p:cNvPr>
          <p:cNvSpPr/>
          <p:nvPr/>
        </p:nvSpPr>
        <p:spPr>
          <a:xfrm>
            <a:off x="7638959" y="3909167"/>
            <a:ext cx="307180" cy="300039"/>
          </a:xfrm>
          <a:prstGeom prst="ellipse">
            <a:avLst/>
          </a:prstGeom>
          <a:solidFill>
            <a:srgbClr val="F0DB9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4</a:t>
            </a:r>
            <a:endParaRPr lang="en-IN" sz="2000" b="1" dirty="0">
              <a:solidFill>
                <a:schemeClr val="bg1"/>
              </a:solidFill>
              <a:latin typeface="Cormorant Unicase" panose="020B0604020202020204" charset="0"/>
              <a:ea typeface="Cormorant Unicase" panose="020B0604020202020204" charset="0"/>
            </a:endParaRPr>
          </a:p>
        </p:txBody>
      </p:sp>
      <p:sp>
        <p:nvSpPr>
          <p:cNvPr id="41" name="Oval 40">
            <a:extLst>
              <a:ext uri="{FF2B5EF4-FFF2-40B4-BE49-F238E27FC236}">
                <a16:creationId xmlns:a16="http://schemas.microsoft.com/office/drawing/2014/main" id="{664C0CF0-151F-9AEC-290F-A97E5E276885}"/>
              </a:ext>
            </a:extLst>
          </p:cNvPr>
          <p:cNvSpPr/>
          <p:nvPr/>
        </p:nvSpPr>
        <p:spPr>
          <a:xfrm>
            <a:off x="7325914" y="1957386"/>
            <a:ext cx="307180" cy="300039"/>
          </a:xfrm>
          <a:prstGeom prst="ellipse">
            <a:avLst/>
          </a:prstGeom>
          <a:solidFill>
            <a:srgbClr val="F0DB9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5</a:t>
            </a:r>
            <a:endParaRPr lang="en-IN" sz="2000" b="1" dirty="0">
              <a:solidFill>
                <a:schemeClr val="bg1"/>
              </a:solidFill>
              <a:latin typeface="Cormorant Unicase" panose="020B0604020202020204" charset="0"/>
              <a:ea typeface="Cormorant Unicase" panose="020B0604020202020204" charset="0"/>
            </a:endParaRPr>
          </a:p>
        </p:txBody>
      </p:sp>
    </p:spTree>
    <p:extLst>
      <p:ext uri="{BB962C8B-B14F-4D97-AF65-F5344CB8AC3E}">
        <p14:creationId xmlns:p14="http://schemas.microsoft.com/office/powerpoint/2010/main" val="155323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4"/>
        <p:cNvGrpSpPr/>
        <p:nvPr/>
      </p:nvGrpSpPr>
      <p:grpSpPr>
        <a:xfrm>
          <a:off x="0" y="0"/>
          <a:ext cx="0" cy="0"/>
          <a:chOff x="0" y="0"/>
          <a:chExt cx="0" cy="0"/>
        </a:xfrm>
      </p:grpSpPr>
      <p:sp>
        <p:nvSpPr>
          <p:cNvPr id="1155" name="Google Shape;1155;p29"/>
          <p:cNvSpPr txBox="1">
            <a:spLocks noGrp="1"/>
          </p:cNvSpPr>
          <p:nvPr>
            <p:ph type="title" idx="2"/>
          </p:nvPr>
        </p:nvSpPr>
        <p:spPr>
          <a:xfrm>
            <a:off x="2286000" y="923956"/>
            <a:ext cx="4572000" cy="2194500"/>
          </a:xfrm>
          <a:prstGeom prst="rect">
            <a:avLst/>
          </a:prstGeom>
          <a:noFill/>
          <a:ln>
            <a:noFill/>
          </a:ln>
        </p:spPr>
        <p:txBody>
          <a:bodyPr spcFirstLastPara="1" wrap="square" lIns="0" tIns="0" rIns="0" bIns="1097275" anchor="ctr" anchorCtr="0">
            <a:noAutofit/>
          </a:bodyPr>
          <a:lstStyle/>
          <a:p>
            <a:pPr marL="0" lvl="0" indent="0" algn="ctr" rtl="0">
              <a:lnSpc>
                <a:spcPct val="100000"/>
              </a:lnSpc>
              <a:spcBef>
                <a:spcPts val="0"/>
              </a:spcBef>
              <a:spcAft>
                <a:spcPts val="0"/>
              </a:spcAft>
              <a:buSzPts val="6000"/>
              <a:buNone/>
            </a:pPr>
            <a:r>
              <a:rPr lang="en"/>
              <a:t>01</a:t>
            </a:r>
            <a:endParaRPr/>
          </a:p>
        </p:txBody>
      </p:sp>
      <p:sp>
        <p:nvSpPr>
          <p:cNvPr id="1156" name="Google Shape;1156;p29"/>
          <p:cNvSpPr txBox="1">
            <a:spLocks noGrp="1"/>
          </p:cNvSpPr>
          <p:nvPr>
            <p:ph type="title"/>
          </p:nvPr>
        </p:nvSpPr>
        <p:spPr>
          <a:xfrm>
            <a:off x="2030800" y="1187950"/>
            <a:ext cx="5409000" cy="1930500"/>
          </a:xfrm>
          <a:prstGeom prst="rect">
            <a:avLst/>
          </a:prstGeom>
          <a:noFill/>
          <a:ln>
            <a:noFill/>
          </a:ln>
        </p:spPr>
        <p:txBody>
          <a:bodyPr spcFirstLastPara="1" wrap="square" lIns="0" tIns="0" rIns="0" bIns="0" anchor="ctr" anchorCtr="0">
            <a:noAutofit/>
          </a:bodyPr>
          <a:lstStyle/>
          <a:p>
            <a:pPr marL="0" lvl="0" indent="0" algn="ctr" rtl="0">
              <a:lnSpc>
                <a:spcPct val="80000"/>
              </a:lnSpc>
              <a:spcBef>
                <a:spcPts val="0"/>
              </a:spcBef>
              <a:spcAft>
                <a:spcPts val="0"/>
              </a:spcAft>
              <a:buSzPts val="3600"/>
              <a:buNone/>
            </a:pPr>
            <a:r>
              <a:rPr lang="en"/>
              <a:t>Introduction</a:t>
            </a:r>
            <a:endParaRPr/>
          </a:p>
        </p:txBody>
      </p:sp>
      <p:sp>
        <p:nvSpPr>
          <p:cNvPr id="1157" name="Google Shape;1157;p29"/>
          <p:cNvSpPr txBox="1">
            <a:spLocks noGrp="1"/>
          </p:cNvSpPr>
          <p:nvPr>
            <p:ph type="subTitle" idx="1"/>
          </p:nvPr>
        </p:nvSpPr>
        <p:spPr>
          <a:xfrm>
            <a:off x="2286000" y="3579338"/>
            <a:ext cx="4572000" cy="64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400"/>
              <a:buNone/>
            </a:pPr>
            <a:r>
              <a:rPr lang="en"/>
              <a:t>To start it all.</a:t>
            </a:r>
            <a:endParaRPr/>
          </a:p>
        </p:txBody>
      </p:sp>
      <p:cxnSp>
        <p:nvCxnSpPr>
          <p:cNvPr id="1158" name="Google Shape;1158;p29"/>
          <p:cNvCxnSpPr/>
          <p:nvPr/>
        </p:nvCxnSpPr>
        <p:spPr>
          <a:xfrm>
            <a:off x="4052400" y="3294588"/>
            <a:ext cx="1039200" cy="0"/>
          </a:xfrm>
          <a:prstGeom prst="straightConnector1">
            <a:avLst/>
          </a:prstGeom>
          <a:noFill/>
          <a:ln w="9525" cap="flat" cmpd="sng">
            <a:solidFill>
              <a:schemeClr val="dk1"/>
            </a:solidFill>
            <a:prstDash val="solid"/>
            <a:round/>
            <a:headEnd type="none" w="sm" len="sm"/>
            <a:tailEnd type="none" w="sm" len="sm"/>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tar: 4 Points 3">
            <a:extLst>
              <a:ext uri="{FF2B5EF4-FFF2-40B4-BE49-F238E27FC236}">
                <a16:creationId xmlns:a16="http://schemas.microsoft.com/office/drawing/2014/main" id="{CC895865-6F7F-ED8C-BF73-417596AB3AEA}"/>
              </a:ext>
            </a:extLst>
          </p:cNvPr>
          <p:cNvSpPr/>
          <p:nvPr/>
        </p:nvSpPr>
        <p:spPr>
          <a:xfrm>
            <a:off x="7350008" y="174340"/>
            <a:ext cx="1567106" cy="1458149"/>
          </a:xfrm>
          <a:prstGeom prst="star4">
            <a:avLst>
              <a:gd name="adj" fmla="val 50000"/>
            </a:avLst>
          </a:prstGeom>
          <a:solidFill>
            <a:schemeClr val="bg2"/>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90C1A445-95E6-42B2-1B9A-19599B6045BD}"/>
              </a:ext>
            </a:extLst>
          </p:cNvPr>
          <p:cNvSpPr txBox="1"/>
          <p:nvPr/>
        </p:nvSpPr>
        <p:spPr>
          <a:xfrm>
            <a:off x="7535850" y="705000"/>
            <a:ext cx="1228718" cy="523220"/>
          </a:xfrm>
          <a:prstGeom prst="rect">
            <a:avLst/>
          </a:prstGeom>
          <a:noFill/>
        </p:spPr>
        <p:txBody>
          <a:bodyPr wrap="square" rtlCol="0">
            <a:spAutoFit/>
          </a:bodyPr>
          <a:lstStyle/>
          <a:p>
            <a:pPr algn="ctr"/>
            <a:r>
              <a:rPr lang="en-US" b="1" dirty="0">
                <a:solidFill>
                  <a:schemeClr val="tx1"/>
                </a:solidFill>
                <a:latin typeface="Josefin Sans" pitchFamily="2" charset="0"/>
              </a:rPr>
              <a:t>Security Practices</a:t>
            </a:r>
            <a:endParaRPr lang="en-IN" b="1" dirty="0">
              <a:solidFill>
                <a:schemeClr val="tx1"/>
              </a:solidFill>
              <a:latin typeface="Josefin Sans" pitchFamily="2" charset="0"/>
            </a:endParaRPr>
          </a:p>
        </p:txBody>
      </p:sp>
      <p:sp>
        <p:nvSpPr>
          <p:cNvPr id="6" name="Oval 5">
            <a:extLst>
              <a:ext uri="{FF2B5EF4-FFF2-40B4-BE49-F238E27FC236}">
                <a16:creationId xmlns:a16="http://schemas.microsoft.com/office/drawing/2014/main" id="{445CD522-AD68-8A73-BE28-0AF99F945A4D}"/>
              </a:ext>
            </a:extLst>
          </p:cNvPr>
          <p:cNvSpPr/>
          <p:nvPr/>
        </p:nvSpPr>
        <p:spPr>
          <a:xfrm>
            <a:off x="8457388" y="1684604"/>
            <a:ext cx="307180" cy="300039"/>
          </a:xfrm>
          <a:prstGeom prst="ellipse">
            <a:avLst/>
          </a:prstGeom>
          <a:solidFill>
            <a:srgbClr val="F0DB90"/>
          </a:solidFill>
          <a:ln>
            <a:solidFill>
              <a:srgbClr val="FF0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5</a:t>
            </a:r>
            <a:endParaRPr lang="en-IN" sz="2000" b="1" dirty="0">
              <a:solidFill>
                <a:schemeClr val="bg1"/>
              </a:solidFill>
              <a:latin typeface="Cormorant Unicase" panose="020B0604020202020204" charset="0"/>
              <a:ea typeface="Cormorant Unicase" panose="020B0604020202020204" charset="0"/>
            </a:endParaRPr>
          </a:p>
        </p:txBody>
      </p:sp>
      <p:sp>
        <p:nvSpPr>
          <p:cNvPr id="9" name="Text Placeholder 8">
            <a:extLst>
              <a:ext uri="{FF2B5EF4-FFF2-40B4-BE49-F238E27FC236}">
                <a16:creationId xmlns:a16="http://schemas.microsoft.com/office/drawing/2014/main" id="{CDAF371C-B18C-A395-8305-84AFB966B0FB}"/>
              </a:ext>
            </a:extLst>
          </p:cNvPr>
          <p:cNvSpPr>
            <a:spLocks noGrp="1"/>
          </p:cNvSpPr>
          <p:nvPr>
            <p:ph type="body" idx="1"/>
          </p:nvPr>
        </p:nvSpPr>
        <p:spPr>
          <a:xfrm>
            <a:off x="142030" y="174340"/>
            <a:ext cx="4188430" cy="602037"/>
          </a:xfrm>
        </p:spPr>
        <p:txBody>
          <a:bodyPr/>
          <a:lstStyle/>
          <a:p>
            <a:pPr marL="152400" indent="0">
              <a:buNone/>
            </a:pPr>
            <a:r>
              <a:rPr lang="en-US" sz="2400" dirty="0">
                <a:solidFill>
                  <a:schemeClr val="tx1"/>
                </a:solidFill>
                <a:latin typeface="Josefin Sans" pitchFamily="2" charset="0"/>
              </a:rPr>
              <a:t>Encryption using SHA </a:t>
            </a:r>
            <a:endParaRPr lang="en-IN" sz="2400" dirty="0">
              <a:solidFill>
                <a:schemeClr val="tx1"/>
              </a:solidFill>
              <a:latin typeface="Josefin Sans" pitchFamily="2" charset="0"/>
            </a:endParaRPr>
          </a:p>
        </p:txBody>
      </p:sp>
      <p:sp>
        <p:nvSpPr>
          <p:cNvPr id="11" name="Rectangle 10">
            <a:extLst>
              <a:ext uri="{FF2B5EF4-FFF2-40B4-BE49-F238E27FC236}">
                <a16:creationId xmlns:a16="http://schemas.microsoft.com/office/drawing/2014/main" id="{E368FBC2-A10F-1146-A12C-56DA9F528AD3}"/>
              </a:ext>
            </a:extLst>
          </p:cNvPr>
          <p:cNvSpPr/>
          <p:nvPr/>
        </p:nvSpPr>
        <p:spPr>
          <a:xfrm>
            <a:off x="1420999" y="1440611"/>
            <a:ext cx="1399839" cy="759125"/>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2" name="TextBox 11">
            <a:extLst>
              <a:ext uri="{FF2B5EF4-FFF2-40B4-BE49-F238E27FC236}">
                <a16:creationId xmlns:a16="http://schemas.microsoft.com/office/drawing/2014/main" id="{81534B19-BA04-ED65-0CED-9C3182DCB6DA}"/>
              </a:ext>
            </a:extLst>
          </p:cNvPr>
          <p:cNvSpPr txBox="1"/>
          <p:nvPr/>
        </p:nvSpPr>
        <p:spPr>
          <a:xfrm>
            <a:off x="1420999" y="1570292"/>
            <a:ext cx="1399839" cy="523220"/>
          </a:xfrm>
          <a:prstGeom prst="rect">
            <a:avLst/>
          </a:prstGeom>
          <a:noFill/>
        </p:spPr>
        <p:txBody>
          <a:bodyPr wrap="square" rtlCol="0">
            <a:spAutoFit/>
          </a:bodyPr>
          <a:lstStyle/>
          <a:p>
            <a:r>
              <a:rPr lang="en-US" b="1" dirty="0">
                <a:solidFill>
                  <a:schemeClr val="tx1"/>
                </a:solidFill>
                <a:latin typeface="Josefin Sans" pitchFamily="2" charset="0"/>
              </a:rPr>
              <a:t>Message Block</a:t>
            </a:r>
            <a:endParaRPr lang="en-IN" b="1" dirty="0">
              <a:solidFill>
                <a:schemeClr val="tx1"/>
              </a:solidFill>
              <a:latin typeface="Josefin Sans" pitchFamily="2" charset="0"/>
            </a:endParaRPr>
          </a:p>
        </p:txBody>
      </p:sp>
      <p:sp>
        <p:nvSpPr>
          <p:cNvPr id="13" name="Rectangle 12">
            <a:extLst>
              <a:ext uri="{FF2B5EF4-FFF2-40B4-BE49-F238E27FC236}">
                <a16:creationId xmlns:a16="http://schemas.microsoft.com/office/drawing/2014/main" id="{5D8BD654-5183-9C82-CA7A-D04F3DED398B}"/>
              </a:ext>
            </a:extLst>
          </p:cNvPr>
          <p:cNvSpPr/>
          <p:nvPr/>
        </p:nvSpPr>
        <p:spPr>
          <a:xfrm>
            <a:off x="3028817" y="1440895"/>
            <a:ext cx="1399839" cy="759125"/>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4" name="TextBox 13">
            <a:extLst>
              <a:ext uri="{FF2B5EF4-FFF2-40B4-BE49-F238E27FC236}">
                <a16:creationId xmlns:a16="http://schemas.microsoft.com/office/drawing/2014/main" id="{B648296A-5ABC-2D30-8472-64330EC1EB7A}"/>
              </a:ext>
            </a:extLst>
          </p:cNvPr>
          <p:cNvSpPr txBox="1"/>
          <p:nvPr/>
        </p:nvSpPr>
        <p:spPr>
          <a:xfrm>
            <a:off x="3028817" y="1570576"/>
            <a:ext cx="1399839" cy="523220"/>
          </a:xfrm>
          <a:prstGeom prst="rect">
            <a:avLst/>
          </a:prstGeom>
          <a:noFill/>
        </p:spPr>
        <p:txBody>
          <a:bodyPr wrap="square" rtlCol="0">
            <a:spAutoFit/>
          </a:bodyPr>
          <a:lstStyle/>
          <a:p>
            <a:r>
              <a:rPr lang="en-US" b="1" dirty="0">
                <a:solidFill>
                  <a:schemeClr val="tx1"/>
                </a:solidFill>
                <a:latin typeface="Josefin Sans" pitchFamily="2" charset="0"/>
              </a:rPr>
              <a:t>Message Block</a:t>
            </a:r>
            <a:endParaRPr lang="en-IN" b="1" dirty="0">
              <a:solidFill>
                <a:schemeClr val="tx1"/>
              </a:solidFill>
              <a:latin typeface="Josefin Sans" pitchFamily="2" charset="0"/>
            </a:endParaRPr>
          </a:p>
        </p:txBody>
      </p:sp>
      <p:sp>
        <p:nvSpPr>
          <p:cNvPr id="15" name="Rectangle 14">
            <a:extLst>
              <a:ext uri="{FF2B5EF4-FFF2-40B4-BE49-F238E27FC236}">
                <a16:creationId xmlns:a16="http://schemas.microsoft.com/office/drawing/2014/main" id="{D28388B8-D4F2-09F5-4FFA-87A05FD6C0C4}"/>
              </a:ext>
            </a:extLst>
          </p:cNvPr>
          <p:cNvSpPr/>
          <p:nvPr/>
        </p:nvSpPr>
        <p:spPr>
          <a:xfrm>
            <a:off x="5140466" y="1440611"/>
            <a:ext cx="1399839" cy="759125"/>
          </a:xfrm>
          <a:prstGeom prst="rect">
            <a:avLst/>
          </a:prstGeom>
          <a:solidFill>
            <a:srgbClr val="16604B"/>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solidFill>
                <a:schemeClr val="bg1"/>
              </a:solidFill>
            </a:endParaRPr>
          </a:p>
        </p:txBody>
      </p:sp>
      <p:sp>
        <p:nvSpPr>
          <p:cNvPr id="16" name="TextBox 15">
            <a:extLst>
              <a:ext uri="{FF2B5EF4-FFF2-40B4-BE49-F238E27FC236}">
                <a16:creationId xmlns:a16="http://schemas.microsoft.com/office/drawing/2014/main" id="{CD3285A5-0FE7-95C2-CFB0-B852D75D0610}"/>
              </a:ext>
            </a:extLst>
          </p:cNvPr>
          <p:cNvSpPr txBox="1"/>
          <p:nvPr/>
        </p:nvSpPr>
        <p:spPr>
          <a:xfrm>
            <a:off x="5140466" y="1570292"/>
            <a:ext cx="1399839" cy="523220"/>
          </a:xfrm>
          <a:prstGeom prst="rect">
            <a:avLst/>
          </a:prstGeom>
          <a:noFill/>
        </p:spPr>
        <p:txBody>
          <a:bodyPr wrap="square" rtlCol="0">
            <a:spAutoFit/>
          </a:bodyPr>
          <a:lstStyle/>
          <a:p>
            <a:r>
              <a:rPr lang="en-US" b="1" dirty="0">
                <a:solidFill>
                  <a:schemeClr val="tx1"/>
                </a:solidFill>
                <a:latin typeface="Josefin Sans" pitchFamily="2" charset="0"/>
              </a:rPr>
              <a:t>Message Block</a:t>
            </a:r>
            <a:endParaRPr lang="en-IN" b="1" dirty="0">
              <a:solidFill>
                <a:schemeClr val="tx1"/>
              </a:solidFill>
              <a:latin typeface="Josefin Sans" pitchFamily="2" charset="0"/>
            </a:endParaRPr>
          </a:p>
        </p:txBody>
      </p:sp>
      <p:sp>
        <p:nvSpPr>
          <p:cNvPr id="17" name="Oval 16">
            <a:extLst>
              <a:ext uri="{FF2B5EF4-FFF2-40B4-BE49-F238E27FC236}">
                <a16:creationId xmlns:a16="http://schemas.microsoft.com/office/drawing/2014/main" id="{F353E922-8837-F0A3-4E85-37283C852D1B}"/>
              </a:ext>
            </a:extLst>
          </p:cNvPr>
          <p:cNvSpPr/>
          <p:nvPr/>
        </p:nvSpPr>
        <p:spPr>
          <a:xfrm>
            <a:off x="142030" y="2957048"/>
            <a:ext cx="703359" cy="886705"/>
          </a:xfrm>
          <a:prstGeom prst="ellipse">
            <a:avLst/>
          </a:prstGeom>
          <a:solidFill>
            <a:srgbClr val="F0DB90"/>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IV</a:t>
            </a:r>
            <a:endParaRPr lang="en-IN" sz="2000" b="1" dirty="0">
              <a:solidFill>
                <a:schemeClr val="bg1"/>
              </a:solidFill>
              <a:latin typeface="Cormorant Unicase" panose="020B0604020202020204" charset="0"/>
              <a:ea typeface="Cormorant Unicase" panose="020B0604020202020204" charset="0"/>
            </a:endParaRPr>
          </a:p>
        </p:txBody>
      </p:sp>
      <p:sp>
        <p:nvSpPr>
          <p:cNvPr id="18" name="Oval 17">
            <a:extLst>
              <a:ext uri="{FF2B5EF4-FFF2-40B4-BE49-F238E27FC236}">
                <a16:creationId xmlns:a16="http://schemas.microsoft.com/office/drawing/2014/main" id="{2943CADF-C9AF-F808-0ED1-B01C95EC3538}"/>
              </a:ext>
            </a:extLst>
          </p:cNvPr>
          <p:cNvSpPr/>
          <p:nvPr/>
        </p:nvSpPr>
        <p:spPr>
          <a:xfrm>
            <a:off x="7651630" y="2957048"/>
            <a:ext cx="1112938" cy="1040385"/>
          </a:xfrm>
          <a:prstGeom prst="ellipse">
            <a:avLst/>
          </a:prstGeom>
          <a:solidFill>
            <a:srgbClr val="F0DB90"/>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b="1" dirty="0">
                <a:solidFill>
                  <a:schemeClr val="bg1"/>
                </a:solidFill>
                <a:latin typeface="Cormorant Unicase" panose="020B0604020202020204" charset="0"/>
                <a:ea typeface="Cormorant Unicase" panose="020B0604020202020204" charset="0"/>
              </a:rPr>
              <a:t>Hash</a:t>
            </a:r>
            <a:endParaRPr lang="en-IN" sz="2000" b="1" dirty="0">
              <a:solidFill>
                <a:schemeClr val="bg1"/>
              </a:solidFill>
              <a:latin typeface="Cormorant Unicase" panose="020B0604020202020204" charset="0"/>
              <a:ea typeface="Cormorant Unicase" panose="020B0604020202020204" charset="0"/>
            </a:endParaRPr>
          </a:p>
        </p:txBody>
      </p:sp>
      <p:sp>
        <p:nvSpPr>
          <p:cNvPr id="19" name="Text Placeholder 4">
            <a:extLst>
              <a:ext uri="{FF2B5EF4-FFF2-40B4-BE49-F238E27FC236}">
                <a16:creationId xmlns:a16="http://schemas.microsoft.com/office/drawing/2014/main" id="{1F638D64-3258-ABC1-EAC4-B89ADEC39BAA}"/>
              </a:ext>
            </a:extLst>
          </p:cNvPr>
          <p:cNvSpPr txBox="1">
            <a:spLocks/>
          </p:cNvSpPr>
          <p:nvPr/>
        </p:nvSpPr>
        <p:spPr>
          <a:xfrm>
            <a:off x="14878" y="2426744"/>
            <a:ext cx="1112938" cy="419973"/>
          </a:xfrm>
          <a:prstGeom prst="rect">
            <a:avLst/>
          </a:prstGeom>
          <a:noFill/>
          <a:ln w="25400" cap="flat" cmpd="sng" algn="ctr">
            <a:no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sz="1400" dirty="0">
                <a:solidFill>
                  <a:schemeClr val="tx1"/>
                </a:solidFill>
                <a:latin typeface="Josefin Sans" pitchFamily="2" charset="0"/>
              </a:rPr>
              <a:t>256 bits</a:t>
            </a:r>
          </a:p>
        </p:txBody>
      </p:sp>
      <p:sp>
        <p:nvSpPr>
          <p:cNvPr id="20" name="Text Placeholder 4">
            <a:extLst>
              <a:ext uri="{FF2B5EF4-FFF2-40B4-BE49-F238E27FC236}">
                <a16:creationId xmlns:a16="http://schemas.microsoft.com/office/drawing/2014/main" id="{5A743CB3-9C5B-9D29-A7EB-9E3271271F28}"/>
              </a:ext>
            </a:extLst>
          </p:cNvPr>
          <p:cNvSpPr txBox="1">
            <a:spLocks/>
          </p:cNvSpPr>
          <p:nvPr/>
        </p:nvSpPr>
        <p:spPr>
          <a:xfrm>
            <a:off x="7666638" y="2426743"/>
            <a:ext cx="1112938" cy="419973"/>
          </a:xfrm>
          <a:prstGeom prst="rect">
            <a:avLst/>
          </a:prstGeom>
          <a:noFill/>
          <a:ln w="25400" cap="flat" cmpd="sng" algn="ctr">
            <a:no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sz="1400" dirty="0">
                <a:solidFill>
                  <a:schemeClr val="tx1"/>
                </a:solidFill>
                <a:latin typeface="Josefin Sans" pitchFamily="2" charset="0"/>
              </a:rPr>
              <a:t>256 bits</a:t>
            </a:r>
          </a:p>
        </p:txBody>
      </p:sp>
      <p:sp>
        <p:nvSpPr>
          <p:cNvPr id="21" name="Text Placeholder 4">
            <a:extLst>
              <a:ext uri="{FF2B5EF4-FFF2-40B4-BE49-F238E27FC236}">
                <a16:creationId xmlns:a16="http://schemas.microsoft.com/office/drawing/2014/main" id="{38952861-F64E-9460-6804-B547D34CF78C}"/>
              </a:ext>
            </a:extLst>
          </p:cNvPr>
          <p:cNvSpPr txBox="1">
            <a:spLocks/>
          </p:cNvSpPr>
          <p:nvPr/>
        </p:nvSpPr>
        <p:spPr>
          <a:xfrm>
            <a:off x="1564449" y="972679"/>
            <a:ext cx="1112938" cy="419973"/>
          </a:xfrm>
          <a:prstGeom prst="rect">
            <a:avLst/>
          </a:prstGeom>
          <a:noFill/>
          <a:ln w="25400" cap="flat" cmpd="sng" algn="ctr">
            <a:noFill/>
            <a:prstDash val="solid"/>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rtlCol="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Josefin Sans Light"/>
              <a:buAutoNum type="arabicPeriod"/>
              <a:defRPr sz="1250" b="0" i="0" u="none" strike="noStrike" cap="none">
                <a:solidFill>
                  <a:schemeClr val="dk1"/>
                </a:solidFill>
                <a:latin typeface="Josefin Sans Light"/>
                <a:ea typeface="Josefin Sans Light"/>
                <a:cs typeface="Josefin Sans Light"/>
                <a:sym typeface="Josefin Sans Light"/>
              </a:defRPr>
            </a:lvl1pPr>
            <a:lvl2pPr marL="914400" marR="0" lvl="1"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2pPr>
            <a:lvl3pPr marL="1371600" marR="0" lvl="2"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3pPr>
            <a:lvl4pPr marL="1828800" marR="0" lvl="3"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4pPr>
            <a:lvl5pPr marL="2286000" marR="0" lvl="4"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5pPr>
            <a:lvl6pPr marL="2743200" marR="0" lvl="5"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6pPr>
            <a:lvl7pPr marL="3200400" marR="0" lvl="6" indent="-304800" algn="l" rtl="0">
              <a:lnSpc>
                <a:spcPct val="115000"/>
              </a:lnSpc>
              <a:spcBef>
                <a:spcPts val="0"/>
              </a:spcBef>
              <a:spcAft>
                <a:spcPts val="0"/>
              </a:spcAft>
              <a:buClr>
                <a:schemeClr val="dk1"/>
              </a:buClr>
              <a:buSzPts val="1200"/>
              <a:buFont typeface="Roboto Condensed Light"/>
              <a:buAutoNum type="arabicPeriod"/>
              <a:defRPr sz="1400" b="0" i="0" u="none" strike="noStrike" cap="none">
                <a:solidFill>
                  <a:schemeClr val="dk1"/>
                </a:solidFill>
                <a:latin typeface="Josefin Sans Light"/>
                <a:ea typeface="Josefin Sans Light"/>
                <a:cs typeface="Josefin Sans Light"/>
                <a:sym typeface="Josefin Sans Light"/>
              </a:defRPr>
            </a:lvl7pPr>
            <a:lvl8pPr marL="3657600" marR="0" lvl="7" indent="-304800" algn="l" rtl="0">
              <a:lnSpc>
                <a:spcPct val="115000"/>
              </a:lnSpc>
              <a:spcBef>
                <a:spcPts val="0"/>
              </a:spcBef>
              <a:spcAft>
                <a:spcPts val="0"/>
              </a:spcAft>
              <a:buClr>
                <a:schemeClr val="dk1"/>
              </a:buClr>
              <a:buSzPts val="1200"/>
              <a:buFont typeface="Roboto Condensed Light"/>
              <a:buAutoNum type="alphaLcPeriod"/>
              <a:defRPr sz="1400" b="0" i="0" u="none" strike="noStrike" cap="none">
                <a:solidFill>
                  <a:schemeClr val="dk1"/>
                </a:solidFill>
                <a:latin typeface="Josefin Sans Light"/>
                <a:ea typeface="Josefin Sans Light"/>
                <a:cs typeface="Josefin Sans Light"/>
                <a:sym typeface="Josefin Sans Light"/>
              </a:defRPr>
            </a:lvl8pPr>
            <a:lvl9pPr marL="4114800" marR="0" lvl="8" indent="-304800" algn="l" rtl="0">
              <a:lnSpc>
                <a:spcPct val="115000"/>
              </a:lnSpc>
              <a:spcBef>
                <a:spcPts val="0"/>
              </a:spcBef>
              <a:spcAft>
                <a:spcPts val="0"/>
              </a:spcAft>
              <a:buClr>
                <a:schemeClr val="dk1"/>
              </a:buClr>
              <a:buSzPts val="1200"/>
              <a:buFont typeface="Roboto Condensed Light"/>
              <a:buAutoNum type="romanLcPeriod"/>
              <a:defRPr sz="1400" b="0" i="0" u="none" strike="noStrike" cap="none">
                <a:solidFill>
                  <a:schemeClr val="dk1"/>
                </a:solidFill>
                <a:latin typeface="Josefin Sans Light"/>
                <a:ea typeface="Josefin Sans Light"/>
                <a:cs typeface="Josefin Sans Light"/>
                <a:sym typeface="Josefin Sans Light"/>
              </a:defRPr>
            </a:lvl9pPr>
          </a:lstStyle>
          <a:p>
            <a:pPr marL="152400" indent="0">
              <a:buFont typeface="Josefin Sans Light"/>
              <a:buNone/>
            </a:pPr>
            <a:r>
              <a:rPr lang="en-US" sz="1400" dirty="0">
                <a:solidFill>
                  <a:schemeClr val="tx1"/>
                </a:solidFill>
                <a:latin typeface="Josefin Sans" pitchFamily="2" charset="0"/>
              </a:rPr>
              <a:t>512 bits</a:t>
            </a:r>
          </a:p>
        </p:txBody>
      </p:sp>
      <p:cxnSp>
        <p:nvCxnSpPr>
          <p:cNvPr id="22" name="Straight Arrow Connector 21">
            <a:extLst>
              <a:ext uri="{FF2B5EF4-FFF2-40B4-BE49-F238E27FC236}">
                <a16:creationId xmlns:a16="http://schemas.microsoft.com/office/drawing/2014/main" id="{51298650-DA80-D0AF-11FA-7B0D25779F26}"/>
              </a:ext>
            </a:extLst>
          </p:cNvPr>
          <p:cNvCxnSpPr>
            <a:cxnSpLocks/>
          </p:cNvCxnSpPr>
          <p:nvPr/>
        </p:nvCxnSpPr>
        <p:spPr>
          <a:xfrm>
            <a:off x="996061" y="3467279"/>
            <a:ext cx="49395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A7A1C9A9-FFFD-B33B-EA46-2C52D3535124}"/>
              </a:ext>
            </a:extLst>
          </p:cNvPr>
          <p:cNvCxnSpPr>
            <a:cxnSpLocks/>
          </p:cNvCxnSpPr>
          <p:nvPr/>
        </p:nvCxnSpPr>
        <p:spPr>
          <a:xfrm>
            <a:off x="2125490" y="2321584"/>
            <a:ext cx="0" cy="4226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388DAC30-A463-AB33-80D0-EB97722D9D3A}"/>
              </a:ext>
            </a:extLst>
          </p:cNvPr>
          <p:cNvCxnSpPr>
            <a:cxnSpLocks/>
          </p:cNvCxnSpPr>
          <p:nvPr/>
        </p:nvCxnSpPr>
        <p:spPr>
          <a:xfrm>
            <a:off x="3692622" y="2321584"/>
            <a:ext cx="0" cy="4226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CCC00B0B-FF56-E337-F2A8-85AAAB69CFAF}"/>
              </a:ext>
            </a:extLst>
          </p:cNvPr>
          <p:cNvCxnSpPr>
            <a:cxnSpLocks/>
          </p:cNvCxnSpPr>
          <p:nvPr/>
        </p:nvCxnSpPr>
        <p:spPr>
          <a:xfrm>
            <a:off x="5854977" y="2321584"/>
            <a:ext cx="0" cy="4226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 name="Flowchart: Manual Input 28">
            <a:extLst>
              <a:ext uri="{FF2B5EF4-FFF2-40B4-BE49-F238E27FC236}">
                <a16:creationId xmlns:a16="http://schemas.microsoft.com/office/drawing/2014/main" id="{DA6CB649-D5C7-5A64-A850-7BED54FECCFE}"/>
              </a:ext>
            </a:extLst>
          </p:cNvPr>
          <p:cNvSpPr/>
          <p:nvPr/>
        </p:nvSpPr>
        <p:spPr>
          <a:xfrm flipH="1">
            <a:off x="1682785" y="2963175"/>
            <a:ext cx="885409" cy="959344"/>
          </a:xfrm>
          <a:prstGeom prst="flowChartManualInpu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b="1" dirty="0">
                <a:solidFill>
                  <a:schemeClr val="bg1"/>
                </a:solidFill>
                <a:latin typeface="Cormorant Unicase" panose="020B0604020202020204" charset="0"/>
                <a:ea typeface="Cormorant Unicase" panose="020B0604020202020204" charset="0"/>
              </a:rPr>
              <a:t>C</a:t>
            </a:r>
            <a:endParaRPr lang="en-IN" sz="1400" b="1" dirty="0">
              <a:solidFill>
                <a:schemeClr val="bg1"/>
              </a:solidFill>
              <a:latin typeface="Cormorant Unicase" panose="020B0604020202020204" charset="0"/>
              <a:ea typeface="Cormorant Unicase" panose="020B0604020202020204" charset="0"/>
            </a:endParaRPr>
          </a:p>
        </p:txBody>
      </p:sp>
      <p:sp>
        <p:nvSpPr>
          <p:cNvPr id="30" name="Flowchart: Manual Input 29">
            <a:extLst>
              <a:ext uri="{FF2B5EF4-FFF2-40B4-BE49-F238E27FC236}">
                <a16:creationId xmlns:a16="http://schemas.microsoft.com/office/drawing/2014/main" id="{117F7E34-C26C-653F-DBE0-16CC45639C64}"/>
              </a:ext>
            </a:extLst>
          </p:cNvPr>
          <p:cNvSpPr/>
          <p:nvPr/>
        </p:nvSpPr>
        <p:spPr>
          <a:xfrm flipH="1">
            <a:off x="3321406" y="3174517"/>
            <a:ext cx="885409" cy="759126"/>
          </a:xfrm>
          <a:prstGeom prst="flowChartManualInpu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b="1">
                <a:solidFill>
                  <a:schemeClr val="bg1"/>
                </a:solidFill>
                <a:latin typeface="Cormorant Unicase" panose="020B0604020202020204" charset="0"/>
                <a:ea typeface="Cormorant Unicase" panose="020B0604020202020204" charset="0"/>
              </a:rPr>
              <a:t>C</a:t>
            </a:r>
            <a:endParaRPr lang="en-IN" sz="1400" b="1" dirty="0">
              <a:solidFill>
                <a:schemeClr val="bg1"/>
              </a:solidFill>
              <a:latin typeface="Cormorant Unicase" panose="020B0604020202020204" charset="0"/>
              <a:ea typeface="Cormorant Unicase" panose="020B0604020202020204" charset="0"/>
            </a:endParaRPr>
          </a:p>
        </p:txBody>
      </p:sp>
      <p:sp>
        <p:nvSpPr>
          <p:cNvPr id="31" name="Flowchart: Manual Input 30">
            <a:extLst>
              <a:ext uri="{FF2B5EF4-FFF2-40B4-BE49-F238E27FC236}">
                <a16:creationId xmlns:a16="http://schemas.microsoft.com/office/drawing/2014/main" id="{5DA85739-7F61-0E5E-E80E-5C80FA960D46}"/>
              </a:ext>
            </a:extLst>
          </p:cNvPr>
          <p:cNvSpPr/>
          <p:nvPr/>
        </p:nvSpPr>
        <p:spPr>
          <a:xfrm flipH="1">
            <a:off x="5207875" y="3177768"/>
            <a:ext cx="805133" cy="759126"/>
          </a:xfrm>
          <a:prstGeom prst="flowChartManualInpu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b="1">
                <a:solidFill>
                  <a:schemeClr val="bg1"/>
                </a:solidFill>
                <a:latin typeface="Cormorant Unicase" panose="020B0604020202020204" charset="0"/>
                <a:ea typeface="Cormorant Unicase" panose="020B0604020202020204" charset="0"/>
              </a:rPr>
              <a:t>C</a:t>
            </a:r>
            <a:endParaRPr lang="en-IN" sz="1400" b="1" dirty="0">
              <a:solidFill>
                <a:schemeClr val="bg1"/>
              </a:solidFill>
              <a:latin typeface="Cormorant Unicase" panose="020B0604020202020204" charset="0"/>
              <a:ea typeface="Cormorant Unicase" panose="020B0604020202020204" charset="0"/>
            </a:endParaRPr>
          </a:p>
        </p:txBody>
      </p:sp>
      <p:cxnSp>
        <p:nvCxnSpPr>
          <p:cNvPr id="32" name="Straight Arrow Connector 31">
            <a:extLst>
              <a:ext uri="{FF2B5EF4-FFF2-40B4-BE49-F238E27FC236}">
                <a16:creationId xmlns:a16="http://schemas.microsoft.com/office/drawing/2014/main" id="{DFBDA9E3-3F37-D17A-84EB-D372D9A0DAAA}"/>
              </a:ext>
            </a:extLst>
          </p:cNvPr>
          <p:cNvCxnSpPr>
            <a:cxnSpLocks/>
          </p:cNvCxnSpPr>
          <p:nvPr/>
        </p:nvCxnSpPr>
        <p:spPr>
          <a:xfrm>
            <a:off x="2677387" y="3482718"/>
            <a:ext cx="49395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EA23CC5E-1104-FF41-853D-6FB6BD290E4C}"/>
              </a:ext>
            </a:extLst>
          </p:cNvPr>
          <p:cNvCxnSpPr>
            <a:cxnSpLocks/>
          </p:cNvCxnSpPr>
          <p:nvPr/>
        </p:nvCxnSpPr>
        <p:spPr>
          <a:xfrm>
            <a:off x="4428656" y="3486115"/>
            <a:ext cx="49395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51F7A128-666C-15AE-69F7-AB35A12C59EC}"/>
              </a:ext>
            </a:extLst>
          </p:cNvPr>
          <p:cNvCxnSpPr>
            <a:cxnSpLocks/>
          </p:cNvCxnSpPr>
          <p:nvPr/>
        </p:nvCxnSpPr>
        <p:spPr>
          <a:xfrm>
            <a:off x="6229420" y="3576546"/>
            <a:ext cx="130643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045568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1206" name="Google Shape;1206;p35"/>
          <p:cNvSpPr txBox="1">
            <a:spLocks noGrp="1"/>
          </p:cNvSpPr>
          <p:nvPr>
            <p:ph type="title"/>
          </p:nvPr>
        </p:nvSpPr>
        <p:spPr>
          <a:xfrm>
            <a:off x="0" y="957124"/>
            <a:ext cx="9039827" cy="4009025"/>
          </a:xfrm>
          <a:prstGeom prst="rect">
            <a:avLst/>
          </a:prstGeom>
          <a:noFill/>
          <a:ln>
            <a:noFill/>
          </a:ln>
        </p:spPr>
        <p:txBody>
          <a:bodyPr spcFirstLastPara="1" wrap="square" lIns="0" tIns="182875" rIns="0" bIns="0" anchor="ctr" anchorCtr="0">
            <a:noAutofit/>
          </a:bodyPr>
          <a:lstStyle/>
          <a:p>
            <a:pPr marL="133350" lvl="0" algn="l">
              <a:buSzPts val="1500"/>
            </a:pPr>
            <a:r>
              <a:rPr lang="en" sz="1200" dirty="0">
                <a:solidFill>
                  <a:schemeClr val="tx1"/>
                </a:solidFill>
                <a:latin typeface="Josefin Sans Medium" panose="020B0604020202020204" charset="0"/>
                <a:ea typeface="Josefin Sans Medium"/>
                <a:cs typeface="Josefin Sans Medium"/>
                <a:sym typeface="Josefin Sans Medium"/>
              </a:rPr>
              <a:t>1. </a:t>
            </a:r>
            <a:r>
              <a:rPr lang="en-IN" sz="1200" b="0" i="0" dirty="0">
                <a:solidFill>
                  <a:schemeClr val="tx1"/>
                </a:solidFill>
                <a:effectLst/>
                <a:latin typeface="Josefin Sans Medium" panose="020B0604020202020204" charset="0"/>
              </a:rPr>
              <a:t>Malik, R., Chauhan, G., Traylor, M., </a:t>
            </a:r>
            <a:r>
              <a:rPr lang="en-IN" sz="1200" b="0" i="0" dirty="0" err="1">
                <a:solidFill>
                  <a:schemeClr val="tx1"/>
                </a:solidFill>
                <a:effectLst/>
                <a:latin typeface="Josefin Sans Medium" panose="020B0604020202020204" charset="0"/>
              </a:rPr>
              <a:t>Sargurupremra</a:t>
            </a:r>
            <a:r>
              <a:rPr lang="en-IN" sz="1200" b="0" i="0" dirty="0">
                <a:solidFill>
                  <a:schemeClr val="tx1"/>
                </a:solidFill>
                <a:effectLst/>
                <a:latin typeface="Josefin Sans Medium" panose="020B0604020202020204" charset="0"/>
              </a:rPr>
              <a:t> </a:t>
            </a:r>
            <a:r>
              <a:rPr lang="en" sz="1200" dirty="0">
                <a:solidFill>
                  <a:schemeClr val="tx1"/>
                </a:solidFill>
                <a:latin typeface="Josefin Sans Medium" panose="020B0604020202020204" charset="0"/>
                <a:ea typeface="Josefin Sans Medium"/>
                <a:cs typeface="Josefin Sans Medium"/>
                <a:sym typeface="Josefin Sans Medium"/>
              </a:rPr>
              <a:t>Doleac, J. L. (2017). The effects of DNA databases on crime. </a:t>
            </a:r>
            <a:r>
              <a:rPr lang="en" sz="1200" i="1" dirty="0">
                <a:solidFill>
                  <a:schemeClr val="tx1"/>
                </a:solidFill>
                <a:latin typeface="Josefin Sans Medium" panose="020B0604020202020204" charset="0"/>
                <a:ea typeface="Josefin Sans Medium"/>
                <a:cs typeface="Josefin Sans Medium"/>
                <a:sym typeface="Josefin Sans Medium"/>
              </a:rPr>
              <a:t>American Economic Journal: Applied Economics</a:t>
            </a:r>
            <a:r>
              <a:rPr lang="en" sz="1200" dirty="0">
                <a:solidFill>
                  <a:schemeClr val="tx1"/>
                </a:solidFill>
                <a:latin typeface="Josefin Sans Medium" panose="020B0604020202020204" charset="0"/>
                <a:ea typeface="Josefin Sans Medium"/>
                <a:cs typeface="Josefin Sans Medium"/>
                <a:sym typeface="Josefin Sans Medium"/>
              </a:rPr>
              <a:t>, </a:t>
            </a:r>
            <a:r>
              <a:rPr lang="en" sz="1200" i="1" dirty="0">
                <a:solidFill>
                  <a:schemeClr val="tx1"/>
                </a:solidFill>
                <a:latin typeface="Josefin Sans Medium" panose="020B0604020202020204" charset="0"/>
                <a:ea typeface="Josefin Sans Medium"/>
                <a:cs typeface="Josefin Sans Medium"/>
                <a:sym typeface="Josefin Sans Medium"/>
              </a:rPr>
              <a:t>9</a:t>
            </a:r>
            <a:r>
              <a:rPr lang="en" sz="1200" dirty="0">
                <a:solidFill>
                  <a:schemeClr val="tx1"/>
                </a:solidFill>
                <a:latin typeface="Josefin Sans Medium" panose="020B0604020202020204" charset="0"/>
                <a:ea typeface="Josefin Sans Medium"/>
                <a:cs typeface="Josefin Sans Medium"/>
                <a:sym typeface="Josefin Sans Medium"/>
              </a:rPr>
              <a:t>(1), 165-201.</a:t>
            </a:r>
            <a:r>
              <a:rPr lang="en-IN" sz="1200" b="0" i="0" dirty="0">
                <a:solidFill>
                  <a:schemeClr val="tx1"/>
                </a:solidFill>
                <a:effectLst/>
                <a:latin typeface="Josefin Sans Medium" panose="020B0604020202020204" charset="0"/>
              </a:rPr>
              <a:t>j, </a:t>
            </a:r>
            <a:br>
              <a:rPr lang="en-IN" sz="1200" b="0" i="0" dirty="0">
                <a:solidFill>
                  <a:schemeClr val="tx1"/>
                </a:solidFill>
                <a:effectLst/>
                <a:latin typeface="Josefin Sans Medium" panose="020B0604020202020204" charset="0"/>
              </a:rPr>
            </a:br>
            <a:br>
              <a:rPr lang="en-IN" sz="1200" b="0" i="0" dirty="0">
                <a:solidFill>
                  <a:schemeClr val="tx1"/>
                </a:solidFill>
                <a:effectLst/>
                <a:latin typeface="Josefin Sans Medium" panose="020B0604020202020204" charset="0"/>
              </a:rPr>
            </a:br>
            <a:r>
              <a:rPr lang="en-IN" sz="1200" b="0" i="0" dirty="0">
                <a:solidFill>
                  <a:schemeClr val="tx1"/>
                </a:solidFill>
                <a:effectLst/>
                <a:latin typeface="Josefin Sans Medium" panose="020B0604020202020204" charset="0"/>
              </a:rPr>
              <a:t>2. M., Okada, Y., Mishra, A., ... &amp; Melander, O. (2018). </a:t>
            </a:r>
            <a:r>
              <a:rPr lang="en-IN" sz="1200" b="0" i="0" dirty="0" err="1">
                <a:solidFill>
                  <a:schemeClr val="tx1"/>
                </a:solidFill>
                <a:effectLst/>
                <a:latin typeface="Josefin Sans Medium" panose="020B0604020202020204" charset="0"/>
              </a:rPr>
              <a:t>Multiancestry</a:t>
            </a:r>
            <a:r>
              <a:rPr lang="en-IN" sz="1200" b="0" i="0" dirty="0">
                <a:solidFill>
                  <a:schemeClr val="tx1"/>
                </a:solidFill>
                <a:effectLst/>
                <a:latin typeface="Josefin Sans Medium" panose="020B0604020202020204" charset="0"/>
              </a:rPr>
              <a:t> genome-wide association study of 520,000 subjects identifies 32 loci associated with stroke and stroke subtypes. </a:t>
            </a:r>
            <a:r>
              <a:rPr lang="en-IN" sz="1200" b="0" i="1" dirty="0">
                <a:solidFill>
                  <a:schemeClr val="tx1"/>
                </a:solidFill>
                <a:effectLst/>
                <a:latin typeface="Josefin Sans Medium" panose="020B0604020202020204" charset="0"/>
              </a:rPr>
              <a:t>Nature genetics</a:t>
            </a:r>
            <a:r>
              <a:rPr lang="en-IN" sz="1200" b="0" i="0" dirty="0">
                <a:solidFill>
                  <a:schemeClr val="tx1"/>
                </a:solidFill>
                <a:effectLst/>
                <a:latin typeface="Josefin Sans Medium" panose="020B0604020202020204" charset="0"/>
              </a:rPr>
              <a:t>, </a:t>
            </a:r>
            <a:r>
              <a:rPr lang="en-IN" sz="1200" b="0" i="1" dirty="0">
                <a:solidFill>
                  <a:schemeClr val="tx1"/>
                </a:solidFill>
                <a:effectLst/>
                <a:latin typeface="Josefin Sans Medium" panose="020B0604020202020204" charset="0"/>
              </a:rPr>
              <a:t>50</a:t>
            </a:r>
            <a:r>
              <a:rPr lang="en-IN" sz="1200" b="0" i="0" dirty="0">
                <a:solidFill>
                  <a:schemeClr val="tx1"/>
                </a:solidFill>
                <a:effectLst/>
                <a:latin typeface="Josefin Sans Medium" panose="020B0604020202020204" charset="0"/>
              </a:rPr>
              <a:t>(4), 524-537.</a:t>
            </a:r>
            <a:br>
              <a:rPr lang="en-IN" sz="1200" b="0" i="0" dirty="0">
                <a:solidFill>
                  <a:schemeClr val="tx1"/>
                </a:solidFill>
                <a:effectLst/>
                <a:latin typeface="Josefin Sans Medium" panose="020B0604020202020204" charset="0"/>
              </a:rPr>
            </a:br>
            <a:br>
              <a:rPr lang="en" sz="1200" b="0" i="0" dirty="0">
                <a:solidFill>
                  <a:schemeClr val="tx1"/>
                </a:solidFill>
                <a:effectLst/>
                <a:latin typeface="Josefin Sans Medium" panose="020B0604020202020204" charset="0"/>
              </a:rPr>
            </a:br>
            <a:r>
              <a:rPr lang="en" sz="1200" b="0" i="0" dirty="0">
                <a:solidFill>
                  <a:schemeClr val="tx1"/>
                </a:solidFill>
                <a:effectLst/>
                <a:latin typeface="Josefin Sans Medium" panose="020B0604020202020204" charset="0"/>
              </a:rPr>
              <a:t>3. </a:t>
            </a:r>
            <a:r>
              <a:rPr lang="en-IN" sz="1200" b="0" i="0" dirty="0" err="1">
                <a:solidFill>
                  <a:schemeClr val="tx1"/>
                </a:solidFill>
                <a:effectLst/>
                <a:latin typeface="Josefin Sans Medium" panose="020B0604020202020204" charset="0"/>
              </a:rPr>
              <a:t>Higasa</a:t>
            </a:r>
            <a:r>
              <a:rPr lang="en-IN" sz="1200" b="0" i="0" dirty="0">
                <a:solidFill>
                  <a:schemeClr val="tx1"/>
                </a:solidFill>
                <a:effectLst/>
                <a:latin typeface="Josefin Sans Medium" panose="020B0604020202020204" charset="0"/>
              </a:rPr>
              <a:t>, K., Miyake, N., Yoshimura, J., Okamura, K., </a:t>
            </a:r>
            <a:r>
              <a:rPr lang="en-IN" sz="1200" b="0" i="0" dirty="0" err="1">
                <a:solidFill>
                  <a:schemeClr val="tx1"/>
                </a:solidFill>
                <a:effectLst/>
                <a:latin typeface="Josefin Sans Medium" panose="020B0604020202020204" charset="0"/>
              </a:rPr>
              <a:t>Niihori</a:t>
            </a:r>
            <a:r>
              <a:rPr lang="en-IN" sz="1200" b="0" i="0" dirty="0">
                <a:solidFill>
                  <a:schemeClr val="tx1"/>
                </a:solidFill>
                <a:effectLst/>
                <a:latin typeface="Josefin Sans Medium" panose="020B0604020202020204" charset="0"/>
              </a:rPr>
              <a:t>, T., </a:t>
            </a:r>
            <a:r>
              <a:rPr lang="en-IN" sz="1200" b="0" i="0" dirty="0" err="1">
                <a:solidFill>
                  <a:schemeClr val="tx1"/>
                </a:solidFill>
                <a:effectLst/>
                <a:latin typeface="Josefin Sans Medium" panose="020B0604020202020204" charset="0"/>
              </a:rPr>
              <a:t>Saitsu</a:t>
            </a:r>
            <a:r>
              <a:rPr lang="en-IN" sz="1200" b="0" i="0" dirty="0">
                <a:solidFill>
                  <a:schemeClr val="tx1"/>
                </a:solidFill>
                <a:effectLst/>
                <a:latin typeface="Josefin Sans Medium" panose="020B0604020202020204" charset="0"/>
              </a:rPr>
              <a:t>, H., ... &amp; Matsuda, F. (2016). Human genetic variation database, a reference database of genetic variations in the Japanese population. </a:t>
            </a:r>
            <a:r>
              <a:rPr lang="en-IN" sz="1200" b="0" i="1" dirty="0">
                <a:solidFill>
                  <a:schemeClr val="tx1"/>
                </a:solidFill>
                <a:effectLst/>
                <a:latin typeface="Josefin Sans Medium" panose="020B0604020202020204" charset="0"/>
              </a:rPr>
              <a:t>Journal of human genetics</a:t>
            </a:r>
            <a:r>
              <a:rPr lang="en-IN" sz="1200" b="0" i="0" dirty="0">
                <a:solidFill>
                  <a:schemeClr val="tx1"/>
                </a:solidFill>
                <a:effectLst/>
                <a:latin typeface="Josefin Sans Medium" panose="020B0604020202020204" charset="0"/>
              </a:rPr>
              <a:t>, </a:t>
            </a:r>
            <a:r>
              <a:rPr lang="en-IN" sz="1200" b="0" i="1" dirty="0">
                <a:solidFill>
                  <a:schemeClr val="tx1"/>
                </a:solidFill>
                <a:effectLst/>
                <a:latin typeface="Josefin Sans Medium" panose="020B0604020202020204" charset="0"/>
              </a:rPr>
              <a:t>61</a:t>
            </a:r>
            <a:r>
              <a:rPr lang="en-IN" sz="1200" b="0" i="0" dirty="0">
                <a:solidFill>
                  <a:schemeClr val="tx1"/>
                </a:solidFill>
                <a:effectLst/>
                <a:latin typeface="Josefin Sans Medium" panose="020B0604020202020204" charset="0"/>
              </a:rPr>
              <a:t>(6), 547-553.</a:t>
            </a:r>
            <a:br>
              <a:rPr lang="en-IN" sz="1200" b="0" i="0" dirty="0">
                <a:solidFill>
                  <a:schemeClr val="tx1"/>
                </a:solidFill>
                <a:effectLst/>
                <a:latin typeface="Josefin Sans Medium" panose="020B0604020202020204" charset="0"/>
              </a:rPr>
            </a:br>
            <a:br>
              <a:rPr lang="en" sz="1200" b="0" i="0" dirty="0">
                <a:solidFill>
                  <a:schemeClr val="tx1"/>
                </a:solidFill>
                <a:effectLst/>
                <a:latin typeface="Josefin Sans Medium" panose="020B0604020202020204" charset="0"/>
              </a:rPr>
            </a:br>
            <a:r>
              <a:rPr lang="en" sz="1200" b="0" i="0" dirty="0">
                <a:solidFill>
                  <a:schemeClr val="tx1"/>
                </a:solidFill>
                <a:effectLst/>
                <a:latin typeface="Josefin Sans Medium" panose="020B0604020202020204" charset="0"/>
              </a:rPr>
              <a:t>4. </a:t>
            </a:r>
            <a:r>
              <a:rPr lang="en-US" sz="1200" b="0" i="0" dirty="0">
                <a:solidFill>
                  <a:schemeClr val="tx1"/>
                </a:solidFill>
                <a:effectLst/>
                <a:latin typeface="Josefin Sans Medium" panose="020B0604020202020204" charset="0"/>
              </a:rPr>
              <a:t>Shi, X., &amp; Wu, X. (2017). An overview of human genetic privacy. </a:t>
            </a:r>
            <a:r>
              <a:rPr lang="en-US" sz="1200" b="0" i="1" dirty="0">
                <a:solidFill>
                  <a:schemeClr val="tx1"/>
                </a:solidFill>
                <a:effectLst/>
                <a:latin typeface="Josefin Sans Medium" panose="020B0604020202020204" charset="0"/>
              </a:rPr>
              <a:t>Annals of the New York Academy of Sciences</a:t>
            </a:r>
            <a:r>
              <a:rPr lang="en-US" sz="1200" b="0" i="0" dirty="0">
                <a:solidFill>
                  <a:schemeClr val="tx1"/>
                </a:solidFill>
                <a:effectLst/>
                <a:latin typeface="Josefin Sans Medium" panose="020B0604020202020204" charset="0"/>
              </a:rPr>
              <a:t>, </a:t>
            </a:r>
            <a:r>
              <a:rPr lang="en-US" sz="1200" b="0" i="1" dirty="0">
                <a:solidFill>
                  <a:schemeClr val="tx1"/>
                </a:solidFill>
                <a:effectLst/>
                <a:latin typeface="Josefin Sans Medium" panose="020B0604020202020204" charset="0"/>
              </a:rPr>
              <a:t>1387</a:t>
            </a:r>
            <a:r>
              <a:rPr lang="en-US" sz="1200" b="0" i="0" dirty="0">
                <a:solidFill>
                  <a:schemeClr val="tx1"/>
                </a:solidFill>
                <a:effectLst/>
                <a:latin typeface="Josefin Sans Medium" panose="020B0604020202020204" charset="0"/>
              </a:rPr>
              <a:t>(1), 61-72.</a:t>
            </a:r>
            <a:br>
              <a:rPr lang="en-US" sz="1200" b="0" i="0" dirty="0">
                <a:solidFill>
                  <a:schemeClr val="tx1"/>
                </a:solidFill>
                <a:effectLst/>
                <a:latin typeface="Josefin Sans Medium" panose="020B0604020202020204" charset="0"/>
              </a:rPr>
            </a:br>
            <a:br>
              <a:rPr lang="en" sz="1200" b="0" i="0" dirty="0">
                <a:solidFill>
                  <a:schemeClr val="tx1"/>
                </a:solidFill>
                <a:effectLst/>
                <a:latin typeface="Josefin Sans Medium" panose="020B0604020202020204" charset="0"/>
              </a:rPr>
            </a:br>
            <a:r>
              <a:rPr lang="en" sz="1200" b="0" i="0" dirty="0">
                <a:solidFill>
                  <a:schemeClr val="tx1"/>
                </a:solidFill>
                <a:effectLst/>
                <a:latin typeface="Josefin Sans Medium" panose="020B0604020202020204" charset="0"/>
              </a:rPr>
              <a:t>5. </a:t>
            </a:r>
            <a:r>
              <a:rPr lang="en-US" sz="1200" b="0" i="0" dirty="0">
                <a:solidFill>
                  <a:schemeClr val="tx1"/>
                </a:solidFill>
                <a:effectLst/>
                <a:latin typeface="Josefin Sans Medium" panose="020B0604020202020204" charset="0"/>
              </a:rPr>
              <a:t>Ram, N. (2019). Genetic privacy after carpenter. </a:t>
            </a:r>
            <a:r>
              <a:rPr lang="en-US" sz="1200" b="0" i="1" dirty="0">
                <a:solidFill>
                  <a:schemeClr val="tx1"/>
                </a:solidFill>
                <a:effectLst/>
                <a:latin typeface="Josefin Sans Medium" panose="020B0604020202020204" charset="0"/>
              </a:rPr>
              <a:t>Virginia Law Review</a:t>
            </a:r>
            <a:r>
              <a:rPr lang="en-US" sz="1200" b="0" i="0" dirty="0">
                <a:solidFill>
                  <a:schemeClr val="tx1"/>
                </a:solidFill>
                <a:effectLst/>
                <a:latin typeface="Josefin Sans Medium" panose="020B0604020202020204" charset="0"/>
              </a:rPr>
              <a:t>, </a:t>
            </a:r>
            <a:r>
              <a:rPr lang="en-US" sz="1200" b="0" i="1" dirty="0">
                <a:solidFill>
                  <a:schemeClr val="tx1"/>
                </a:solidFill>
                <a:effectLst/>
                <a:latin typeface="Josefin Sans Medium" panose="020B0604020202020204" charset="0"/>
              </a:rPr>
              <a:t>105</a:t>
            </a:r>
            <a:r>
              <a:rPr lang="en-US" sz="1200" b="0" i="0" dirty="0">
                <a:solidFill>
                  <a:schemeClr val="tx1"/>
                </a:solidFill>
                <a:effectLst/>
                <a:latin typeface="Josefin Sans Medium" panose="020B0604020202020204" charset="0"/>
              </a:rPr>
              <a:t>(7), 1357-1425.</a:t>
            </a:r>
            <a:br>
              <a:rPr lang="en-US" sz="1200" b="0" i="0" dirty="0">
                <a:solidFill>
                  <a:schemeClr val="tx1"/>
                </a:solidFill>
                <a:effectLst/>
                <a:latin typeface="Josefin Sans Medium" panose="020B0604020202020204" charset="0"/>
              </a:rPr>
            </a:br>
            <a:br>
              <a:rPr lang="en-US" sz="1200" b="0" i="0" dirty="0">
                <a:solidFill>
                  <a:schemeClr val="tx1"/>
                </a:solidFill>
                <a:effectLst/>
                <a:latin typeface="Josefin Sans Medium" panose="020B0604020202020204" charset="0"/>
              </a:rPr>
            </a:br>
            <a:r>
              <a:rPr lang="en-US" sz="1200" b="0" i="0" dirty="0">
                <a:solidFill>
                  <a:schemeClr val="tx1"/>
                </a:solidFill>
                <a:effectLst/>
                <a:latin typeface="Josefin Sans Medium" panose="020B0604020202020204" charset="0"/>
              </a:rPr>
              <a:t>6. </a:t>
            </a:r>
            <a:r>
              <a:rPr lang="en-US" sz="1200" b="0" i="0" dirty="0" err="1">
                <a:solidFill>
                  <a:schemeClr val="tx1"/>
                </a:solidFill>
                <a:effectLst/>
                <a:latin typeface="Josefin Sans Medium" panose="020B0604020202020204" charset="0"/>
              </a:rPr>
              <a:t>Gulcher</a:t>
            </a:r>
            <a:r>
              <a:rPr lang="en-US" sz="1200" b="0" i="0" dirty="0">
                <a:solidFill>
                  <a:schemeClr val="tx1"/>
                </a:solidFill>
                <a:effectLst/>
                <a:latin typeface="Josefin Sans Medium" panose="020B0604020202020204" charset="0"/>
              </a:rPr>
              <a:t>, J. R., </a:t>
            </a:r>
            <a:r>
              <a:rPr lang="en-US" sz="1200" b="0" i="0" dirty="0" err="1">
                <a:solidFill>
                  <a:schemeClr val="tx1"/>
                </a:solidFill>
                <a:effectLst/>
                <a:latin typeface="Josefin Sans Medium" panose="020B0604020202020204" charset="0"/>
              </a:rPr>
              <a:t>Kristjánsson</a:t>
            </a:r>
            <a:r>
              <a:rPr lang="en-US" sz="1200" b="0" i="0" dirty="0">
                <a:solidFill>
                  <a:schemeClr val="tx1"/>
                </a:solidFill>
                <a:effectLst/>
                <a:latin typeface="Josefin Sans Medium" panose="020B0604020202020204" charset="0"/>
              </a:rPr>
              <a:t>, K., </a:t>
            </a:r>
            <a:r>
              <a:rPr lang="en-US" sz="1200" b="0" i="0" dirty="0" err="1">
                <a:solidFill>
                  <a:schemeClr val="tx1"/>
                </a:solidFill>
                <a:effectLst/>
                <a:latin typeface="Josefin Sans Medium" panose="020B0604020202020204" charset="0"/>
              </a:rPr>
              <a:t>Gudbjartsson</a:t>
            </a:r>
            <a:r>
              <a:rPr lang="en-US" sz="1200" b="0" i="0" dirty="0">
                <a:solidFill>
                  <a:schemeClr val="tx1"/>
                </a:solidFill>
                <a:effectLst/>
                <a:latin typeface="Josefin Sans Medium" panose="020B0604020202020204" charset="0"/>
              </a:rPr>
              <a:t>, H., &amp; </a:t>
            </a:r>
            <a:r>
              <a:rPr lang="en-US" sz="1200" b="0" i="0" dirty="0" err="1">
                <a:solidFill>
                  <a:schemeClr val="tx1"/>
                </a:solidFill>
                <a:effectLst/>
                <a:latin typeface="Josefin Sans Medium" panose="020B0604020202020204" charset="0"/>
              </a:rPr>
              <a:t>Stefánsson</a:t>
            </a:r>
            <a:r>
              <a:rPr lang="en-US" sz="1200" b="0" i="0" dirty="0">
                <a:solidFill>
                  <a:schemeClr val="tx1"/>
                </a:solidFill>
                <a:effectLst/>
                <a:latin typeface="Josefin Sans Medium" panose="020B0604020202020204" charset="0"/>
              </a:rPr>
              <a:t>, K. (2000). Protection of privacy by third-party encryption in genetic research in Iceland. </a:t>
            </a:r>
            <a:r>
              <a:rPr lang="en-US" sz="1200" b="0" i="1" dirty="0">
                <a:solidFill>
                  <a:schemeClr val="tx1"/>
                </a:solidFill>
                <a:effectLst/>
                <a:latin typeface="Josefin Sans Medium" panose="020B0604020202020204" charset="0"/>
              </a:rPr>
              <a:t>European journal of human genetics</a:t>
            </a:r>
            <a:r>
              <a:rPr lang="en-US" sz="1200" b="0" i="0" dirty="0">
                <a:solidFill>
                  <a:schemeClr val="tx1"/>
                </a:solidFill>
                <a:effectLst/>
                <a:latin typeface="Josefin Sans Medium" panose="020B0604020202020204" charset="0"/>
              </a:rPr>
              <a:t>, </a:t>
            </a:r>
            <a:r>
              <a:rPr lang="en-US" sz="1200" b="0" i="1" dirty="0">
                <a:solidFill>
                  <a:schemeClr val="tx1"/>
                </a:solidFill>
                <a:effectLst/>
                <a:latin typeface="Josefin Sans Medium" panose="020B0604020202020204" charset="0"/>
              </a:rPr>
              <a:t>8</a:t>
            </a:r>
            <a:r>
              <a:rPr lang="en-US" sz="1200" b="0" i="0" dirty="0">
                <a:solidFill>
                  <a:schemeClr val="tx1"/>
                </a:solidFill>
                <a:effectLst/>
                <a:latin typeface="Josefin Sans Medium" panose="020B0604020202020204" charset="0"/>
              </a:rPr>
              <a:t>(10), 739-742.</a:t>
            </a:r>
            <a:br>
              <a:rPr lang="en-US" sz="1200" b="0" i="0" dirty="0">
                <a:solidFill>
                  <a:schemeClr val="tx1"/>
                </a:solidFill>
                <a:effectLst/>
                <a:latin typeface="Josefin Sans Medium" panose="020B0604020202020204" charset="0"/>
              </a:rPr>
            </a:br>
            <a:br>
              <a:rPr lang="en-US" sz="1200" b="0" i="0" dirty="0">
                <a:solidFill>
                  <a:schemeClr val="tx1"/>
                </a:solidFill>
                <a:effectLst/>
                <a:latin typeface="Josefin Sans Medium" panose="020B0604020202020204" charset="0"/>
              </a:rPr>
            </a:br>
            <a:r>
              <a:rPr lang="en-US" sz="1200" b="0" i="0" dirty="0">
                <a:solidFill>
                  <a:schemeClr val="tx1"/>
                </a:solidFill>
                <a:effectLst/>
                <a:latin typeface="Josefin Sans Medium" panose="020B0604020202020204" charset="0"/>
              </a:rPr>
              <a:t>7. Clayton, E. W., Evans, B. J., Hazel, J. W., &amp; Rothstein, M. A. (2019). The law of genetic privacy: applications, implications, and limitations. </a:t>
            </a:r>
            <a:r>
              <a:rPr lang="en-US" sz="1200" b="0" i="1" dirty="0">
                <a:solidFill>
                  <a:schemeClr val="tx1"/>
                </a:solidFill>
                <a:effectLst/>
                <a:latin typeface="Josefin Sans Medium" panose="020B0604020202020204" charset="0"/>
              </a:rPr>
              <a:t>Journal of Law and the Biosciences</a:t>
            </a:r>
            <a:r>
              <a:rPr lang="en-US" sz="1200" b="0" i="0" dirty="0">
                <a:solidFill>
                  <a:schemeClr val="tx1"/>
                </a:solidFill>
                <a:effectLst/>
                <a:latin typeface="Josefin Sans Medium" panose="020B0604020202020204" charset="0"/>
              </a:rPr>
              <a:t>, </a:t>
            </a:r>
            <a:r>
              <a:rPr lang="en-US" sz="1200" b="0" i="1" dirty="0">
                <a:solidFill>
                  <a:schemeClr val="tx1"/>
                </a:solidFill>
                <a:effectLst/>
                <a:latin typeface="Josefin Sans Medium" panose="020B0604020202020204" charset="0"/>
              </a:rPr>
              <a:t>6</a:t>
            </a:r>
            <a:r>
              <a:rPr lang="en-US" sz="1200" b="0" i="0" dirty="0">
                <a:solidFill>
                  <a:schemeClr val="tx1"/>
                </a:solidFill>
                <a:effectLst/>
                <a:latin typeface="Josefin Sans Medium" panose="020B0604020202020204" charset="0"/>
              </a:rPr>
              <a:t>(1), 1-36.</a:t>
            </a:r>
            <a:br>
              <a:rPr lang="en-US" sz="1200" b="0" i="0" dirty="0">
                <a:solidFill>
                  <a:schemeClr val="tx1"/>
                </a:solidFill>
                <a:effectLst/>
                <a:latin typeface="Josefin Sans Medium" panose="020B0604020202020204" charset="0"/>
              </a:rPr>
            </a:br>
            <a:br>
              <a:rPr lang="en-US" sz="1200" b="0" i="0" dirty="0">
                <a:solidFill>
                  <a:schemeClr val="tx1"/>
                </a:solidFill>
                <a:effectLst/>
                <a:latin typeface="Josefin Sans Medium" panose="020B0604020202020204" charset="0"/>
              </a:rPr>
            </a:br>
            <a:r>
              <a:rPr lang="en-US" sz="1200" b="0" i="0" dirty="0">
                <a:solidFill>
                  <a:schemeClr val="tx1"/>
                </a:solidFill>
                <a:effectLst/>
                <a:latin typeface="Josefin Sans Medium" panose="020B0604020202020204" charset="0"/>
              </a:rPr>
              <a:t>8. Liu, X., Jiang, L., Wang, H., &amp; Jiang, C. (2020). Importance of effective regulation for the Chinese genetic testing industry. </a:t>
            </a:r>
            <a:r>
              <a:rPr lang="en-US" sz="1200" b="0" i="1" dirty="0">
                <a:solidFill>
                  <a:schemeClr val="tx1"/>
                </a:solidFill>
                <a:effectLst/>
                <a:latin typeface="Josefin Sans Medium" panose="020B0604020202020204" charset="0"/>
              </a:rPr>
              <a:t>Trends in biotechnology</a:t>
            </a:r>
            <a:r>
              <a:rPr lang="en-US" sz="1200" b="0" i="0" dirty="0">
                <a:solidFill>
                  <a:schemeClr val="tx1"/>
                </a:solidFill>
                <a:effectLst/>
                <a:latin typeface="Josefin Sans Medium" panose="020B0604020202020204" charset="0"/>
              </a:rPr>
              <a:t>, </a:t>
            </a:r>
            <a:r>
              <a:rPr lang="en-US" sz="1200" b="0" i="1" dirty="0">
                <a:solidFill>
                  <a:schemeClr val="tx1"/>
                </a:solidFill>
                <a:effectLst/>
                <a:latin typeface="Josefin Sans Medium" panose="020B0604020202020204" charset="0"/>
              </a:rPr>
              <a:t>38</a:t>
            </a:r>
            <a:r>
              <a:rPr lang="en-US" sz="1200" b="0" i="0" dirty="0">
                <a:solidFill>
                  <a:schemeClr val="tx1"/>
                </a:solidFill>
                <a:effectLst/>
                <a:latin typeface="Josefin Sans Medium" panose="020B0604020202020204" charset="0"/>
              </a:rPr>
              <a:t>(6), 577-579.</a:t>
            </a:r>
            <a:br>
              <a:rPr lang="en-US" sz="1200" b="0" i="0" dirty="0">
                <a:solidFill>
                  <a:schemeClr val="tx1"/>
                </a:solidFill>
                <a:effectLst/>
                <a:latin typeface="Josefin Sans Medium" panose="020B0604020202020204" charset="0"/>
              </a:rPr>
            </a:br>
            <a:endParaRPr sz="1500" dirty="0">
              <a:latin typeface="Josefin Sans Medium"/>
              <a:ea typeface="Josefin Sans Medium"/>
              <a:cs typeface="Josefin Sans Medium"/>
              <a:sym typeface="Josefin Sans Medium"/>
            </a:endParaRPr>
          </a:p>
          <a:p>
            <a:pPr marL="0" lvl="0" indent="0" algn="l" rtl="0">
              <a:lnSpc>
                <a:spcPct val="70000"/>
              </a:lnSpc>
              <a:spcBef>
                <a:spcPts val="0"/>
              </a:spcBef>
              <a:spcAft>
                <a:spcPts val="0"/>
              </a:spcAft>
              <a:buNone/>
            </a:pPr>
            <a:endParaRPr sz="1500" dirty="0">
              <a:latin typeface="Josefin Sans Medium"/>
              <a:ea typeface="Josefin Sans Medium"/>
              <a:cs typeface="Josefin Sans Medium"/>
              <a:sym typeface="Josefin Sans Medium"/>
            </a:endParaRPr>
          </a:p>
        </p:txBody>
      </p:sp>
      <p:sp>
        <p:nvSpPr>
          <p:cNvPr id="1207" name="Google Shape;1207;p35"/>
          <p:cNvSpPr txBox="1">
            <a:spLocks noGrp="1"/>
          </p:cNvSpPr>
          <p:nvPr>
            <p:ph type="title"/>
          </p:nvPr>
        </p:nvSpPr>
        <p:spPr>
          <a:xfrm>
            <a:off x="804825" y="38455"/>
            <a:ext cx="7707000" cy="837900"/>
          </a:xfrm>
          <a:prstGeom prst="rect">
            <a:avLst/>
          </a:prstGeom>
          <a:noFill/>
          <a:ln>
            <a:noFill/>
          </a:ln>
        </p:spPr>
        <p:txBody>
          <a:bodyPr spcFirstLastPara="1" wrap="square" lIns="0" tIns="182875" rIns="0" bIns="0" anchor="ctr" anchorCtr="0">
            <a:noAutofit/>
          </a:bodyPr>
          <a:lstStyle/>
          <a:p>
            <a:pPr marL="0" lvl="0" indent="0" algn="ctr" rtl="0">
              <a:lnSpc>
                <a:spcPct val="70000"/>
              </a:lnSpc>
              <a:spcBef>
                <a:spcPts val="0"/>
              </a:spcBef>
              <a:spcAft>
                <a:spcPts val="0"/>
              </a:spcAft>
              <a:buSzPts val="6000"/>
              <a:buNone/>
            </a:pPr>
            <a:r>
              <a:rPr lang="en" sz="3500" dirty="0"/>
              <a:t>REFERENCES</a:t>
            </a:r>
            <a:endParaRPr sz="35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830819D-F826-321F-9E49-8772BA2FD7A2}"/>
              </a:ext>
            </a:extLst>
          </p:cNvPr>
          <p:cNvSpPr>
            <a:spLocks noGrp="1"/>
          </p:cNvSpPr>
          <p:nvPr>
            <p:ph type="body" idx="1"/>
          </p:nvPr>
        </p:nvSpPr>
        <p:spPr>
          <a:xfrm>
            <a:off x="150471" y="133902"/>
            <a:ext cx="8877782" cy="4843211"/>
          </a:xfrm>
        </p:spPr>
        <p:txBody>
          <a:bodyPr/>
          <a:lstStyle/>
          <a:p>
            <a:pPr marL="152400" indent="0">
              <a:buNone/>
            </a:pPr>
            <a:endParaRPr lang="en-US" sz="1200" b="0" i="0" dirty="0">
              <a:solidFill>
                <a:schemeClr val="tx1"/>
              </a:solidFill>
              <a:effectLst/>
              <a:latin typeface="Josefin Sans Medium" panose="020B0604020202020204" charset="0"/>
            </a:endParaRPr>
          </a:p>
          <a:p>
            <a:pPr marL="152400" indent="0">
              <a:buNone/>
            </a:pPr>
            <a:endParaRPr lang="en-US" sz="1200" dirty="0">
              <a:solidFill>
                <a:schemeClr val="tx1"/>
              </a:solidFill>
              <a:latin typeface="Josefin Sans Medium" panose="020B0604020202020204" charset="0"/>
            </a:endParaRPr>
          </a:p>
          <a:p>
            <a:pPr marL="152400" indent="0">
              <a:buNone/>
            </a:pPr>
            <a:r>
              <a:rPr lang="en-US" sz="1200" b="0" i="0" dirty="0">
                <a:solidFill>
                  <a:schemeClr val="tx1"/>
                </a:solidFill>
                <a:effectLst/>
                <a:latin typeface="Josefin Sans Medium" panose="020B0604020202020204" charset="0"/>
              </a:rPr>
              <a:t>9. </a:t>
            </a:r>
            <a:r>
              <a:rPr lang="en-US" sz="1200" b="0" i="0" dirty="0" err="1">
                <a:solidFill>
                  <a:schemeClr val="tx1"/>
                </a:solidFill>
                <a:effectLst/>
                <a:latin typeface="Josefin Sans Medium" panose="020B0604020202020204" charset="0"/>
              </a:rPr>
              <a:t>Ooi</a:t>
            </a:r>
            <a:r>
              <a:rPr lang="en-US" sz="1200" b="0" i="0" dirty="0">
                <a:solidFill>
                  <a:schemeClr val="tx1"/>
                </a:solidFill>
                <a:effectLst/>
                <a:latin typeface="Josefin Sans Medium" panose="020B0604020202020204" charset="0"/>
              </a:rPr>
              <a:t>, L. C. L., Low, E. T. L., Abdullah, M. O., </a:t>
            </a:r>
            <a:r>
              <a:rPr lang="en-US" sz="1200" b="0" i="0" dirty="0" err="1">
                <a:solidFill>
                  <a:schemeClr val="tx1"/>
                </a:solidFill>
                <a:effectLst/>
                <a:latin typeface="Josefin Sans Medium" panose="020B0604020202020204" charset="0"/>
              </a:rPr>
              <a:t>Nookiah</a:t>
            </a:r>
            <a:r>
              <a:rPr lang="en-US" sz="1200" b="0" i="0" dirty="0">
                <a:solidFill>
                  <a:schemeClr val="tx1"/>
                </a:solidFill>
                <a:effectLst/>
                <a:latin typeface="Josefin Sans Medium" panose="020B0604020202020204" charset="0"/>
              </a:rPr>
              <a:t>, R., Ting, N. C., Nagappan, J., ... &amp; Singh, R. (2016). Non-</a:t>
            </a:r>
            <a:r>
              <a:rPr lang="en-US" sz="1200" b="0" i="0" dirty="0" err="1">
                <a:solidFill>
                  <a:schemeClr val="tx1"/>
                </a:solidFill>
                <a:effectLst/>
                <a:latin typeface="Josefin Sans Medium" panose="020B0604020202020204" charset="0"/>
              </a:rPr>
              <a:t>tenera</a:t>
            </a:r>
            <a:r>
              <a:rPr lang="en-US" sz="1200" b="0" i="0" dirty="0">
                <a:solidFill>
                  <a:schemeClr val="tx1"/>
                </a:solidFill>
                <a:effectLst/>
                <a:latin typeface="Josefin Sans Medium" panose="020B0604020202020204" charset="0"/>
              </a:rPr>
              <a:t> contamination and the economic impact of SHELL genetic testing in the Malaysian independent oil palm industry. </a:t>
            </a:r>
            <a:r>
              <a:rPr lang="en-US" sz="1200" b="0" i="1" dirty="0">
                <a:solidFill>
                  <a:schemeClr val="tx1"/>
                </a:solidFill>
                <a:effectLst/>
                <a:latin typeface="Josefin Sans Medium" panose="020B0604020202020204" charset="0"/>
              </a:rPr>
              <a:t>Frontiers in plant science</a:t>
            </a:r>
            <a:r>
              <a:rPr lang="en-US" sz="1200" b="0" i="0" dirty="0">
                <a:solidFill>
                  <a:schemeClr val="tx1"/>
                </a:solidFill>
                <a:effectLst/>
                <a:latin typeface="Josefin Sans Medium" panose="020B0604020202020204" charset="0"/>
              </a:rPr>
              <a:t>, 771.</a:t>
            </a:r>
            <a:br>
              <a:rPr lang="en-US" sz="1200" b="0" i="0" dirty="0">
                <a:solidFill>
                  <a:schemeClr val="tx1"/>
                </a:solidFill>
                <a:effectLst/>
                <a:latin typeface="Josefin Sans Medium" panose="020B0604020202020204" charset="0"/>
              </a:rPr>
            </a:br>
            <a:br>
              <a:rPr lang="en-US" sz="1200" b="0" i="0" dirty="0">
                <a:solidFill>
                  <a:schemeClr val="tx1"/>
                </a:solidFill>
                <a:effectLst/>
                <a:latin typeface="Josefin Sans Medium" panose="020B0604020202020204" charset="0"/>
              </a:rPr>
            </a:br>
            <a:r>
              <a:rPr lang="en-US" sz="1200" b="0" i="0" dirty="0">
                <a:solidFill>
                  <a:schemeClr val="tx1"/>
                </a:solidFill>
                <a:effectLst/>
                <a:latin typeface="Josefin Sans Medium" panose="020B0604020202020204" charset="0"/>
              </a:rPr>
              <a:t>10. </a:t>
            </a:r>
            <a:r>
              <a:rPr lang="en-US" sz="1200" b="0" i="0" dirty="0" err="1">
                <a:solidFill>
                  <a:schemeClr val="tx1"/>
                </a:solidFill>
                <a:effectLst/>
                <a:latin typeface="Josefin Sans Medium" panose="020B0604020202020204" charset="0"/>
              </a:rPr>
              <a:t>Nill</a:t>
            </a:r>
            <a:r>
              <a:rPr lang="en-US" sz="1200" b="0" i="0" dirty="0">
                <a:solidFill>
                  <a:schemeClr val="tx1"/>
                </a:solidFill>
                <a:effectLst/>
                <a:latin typeface="Josefin Sans Medium" panose="020B0604020202020204" charset="0"/>
              </a:rPr>
              <a:t>, A., </a:t>
            </a:r>
            <a:r>
              <a:rPr lang="en-US" sz="1200" b="0" i="0" dirty="0" err="1">
                <a:solidFill>
                  <a:schemeClr val="tx1"/>
                </a:solidFill>
                <a:effectLst/>
                <a:latin typeface="Josefin Sans Medium" panose="020B0604020202020204" charset="0"/>
              </a:rPr>
              <a:t>Laczniak</a:t>
            </a:r>
            <a:r>
              <a:rPr lang="en-US" sz="1200" b="0" i="0" dirty="0">
                <a:solidFill>
                  <a:schemeClr val="tx1"/>
                </a:solidFill>
                <a:effectLst/>
                <a:latin typeface="Josefin Sans Medium" panose="020B0604020202020204" charset="0"/>
              </a:rPr>
              <a:t>, G., &amp; Thistle, P. (2019). The use of genetic testing information in the insurance industry: an ethical and societal analysis of public policy options. </a:t>
            </a:r>
            <a:r>
              <a:rPr lang="en-US" sz="1200" b="0" i="1" dirty="0">
                <a:solidFill>
                  <a:schemeClr val="tx1"/>
                </a:solidFill>
                <a:effectLst/>
                <a:latin typeface="Josefin Sans Medium" panose="020B0604020202020204" charset="0"/>
              </a:rPr>
              <a:t>Journal of Business Ethics</a:t>
            </a:r>
            <a:r>
              <a:rPr lang="en-US" sz="1200" b="0" i="0" dirty="0">
                <a:solidFill>
                  <a:schemeClr val="tx1"/>
                </a:solidFill>
                <a:effectLst/>
                <a:latin typeface="Josefin Sans Medium" panose="020B0604020202020204" charset="0"/>
              </a:rPr>
              <a:t>, </a:t>
            </a:r>
            <a:r>
              <a:rPr lang="en-US" sz="1200" b="0" i="1" dirty="0">
                <a:solidFill>
                  <a:schemeClr val="tx1"/>
                </a:solidFill>
                <a:effectLst/>
                <a:latin typeface="Josefin Sans Medium" panose="020B0604020202020204" charset="0"/>
              </a:rPr>
              <a:t>156</a:t>
            </a:r>
            <a:r>
              <a:rPr lang="en-US" sz="1200" b="0" i="0" dirty="0">
                <a:solidFill>
                  <a:schemeClr val="tx1"/>
                </a:solidFill>
                <a:effectLst/>
                <a:latin typeface="Josefin Sans Medium" panose="020B0604020202020204" charset="0"/>
              </a:rPr>
              <a:t>(1), 105-121.</a:t>
            </a:r>
          </a:p>
          <a:p>
            <a:pPr marL="152400" indent="0">
              <a:buNone/>
            </a:pPr>
            <a:br>
              <a:rPr lang="en-US" sz="1200" b="0" i="0" dirty="0">
                <a:solidFill>
                  <a:schemeClr val="tx1"/>
                </a:solidFill>
                <a:effectLst/>
                <a:latin typeface="Josefin Sans Medium" panose="020B0604020202020204" charset="0"/>
              </a:rPr>
            </a:br>
            <a:r>
              <a:rPr lang="en-US" sz="1200" b="0" i="0" dirty="0">
                <a:solidFill>
                  <a:schemeClr val="tx1"/>
                </a:solidFill>
                <a:effectLst/>
                <a:latin typeface="Josefin Sans Medium" panose="020B0604020202020204" charset="0"/>
              </a:rPr>
              <a:t>11. </a:t>
            </a:r>
            <a:r>
              <a:rPr lang="en-IN" sz="1200" b="0" i="0" dirty="0">
                <a:solidFill>
                  <a:schemeClr val="tx1"/>
                </a:solidFill>
                <a:effectLst/>
                <a:latin typeface="Josefin Sans Medium" panose="020B0604020202020204" charset="0"/>
              </a:rPr>
              <a:t>Huang, H., Shen, Y., Gu, W., Wang, W., Wang, Y., Qi, M., ... &amp; Huang, S. (2018). Discussion on the standard of clinical genetic testing report and the consensus of gene testing industry. </a:t>
            </a:r>
            <a:r>
              <a:rPr lang="en-IN" sz="1200" b="0" i="1" dirty="0" err="1">
                <a:solidFill>
                  <a:schemeClr val="tx1"/>
                </a:solidFill>
                <a:effectLst/>
                <a:latin typeface="Josefin Sans Medium" panose="020B0604020202020204" charset="0"/>
              </a:rPr>
              <a:t>Zhonghua</a:t>
            </a:r>
            <a:r>
              <a:rPr lang="en-IN" sz="1200" b="0" i="1" dirty="0">
                <a:solidFill>
                  <a:schemeClr val="tx1"/>
                </a:solidFill>
                <a:effectLst/>
                <a:latin typeface="Josefin Sans Medium" panose="020B0604020202020204" charset="0"/>
              </a:rPr>
              <a:t> </a:t>
            </a:r>
            <a:r>
              <a:rPr lang="en-IN" sz="1200" b="0" i="1" dirty="0" err="1">
                <a:solidFill>
                  <a:schemeClr val="tx1"/>
                </a:solidFill>
                <a:effectLst/>
                <a:latin typeface="Josefin Sans Medium" panose="020B0604020202020204" charset="0"/>
              </a:rPr>
              <a:t>yi</a:t>
            </a:r>
            <a:r>
              <a:rPr lang="en-IN" sz="1200" b="0" i="1" dirty="0">
                <a:solidFill>
                  <a:schemeClr val="tx1"/>
                </a:solidFill>
                <a:effectLst/>
                <a:latin typeface="Josefin Sans Medium" panose="020B0604020202020204" charset="0"/>
              </a:rPr>
              <a:t> </a:t>
            </a:r>
            <a:r>
              <a:rPr lang="en-IN" sz="1200" b="0" i="1" dirty="0" err="1">
                <a:solidFill>
                  <a:schemeClr val="tx1"/>
                </a:solidFill>
                <a:effectLst/>
                <a:latin typeface="Josefin Sans Medium" panose="020B0604020202020204" charset="0"/>
              </a:rPr>
              <a:t>xue</a:t>
            </a:r>
            <a:r>
              <a:rPr lang="en-IN" sz="1200" b="0" i="1" dirty="0">
                <a:solidFill>
                  <a:schemeClr val="tx1"/>
                </a:solidFill>
                <a:effectLst/>
                <a:latin typeface="Josefin Sans Medium" panose="020B0604020202020204" charset="0"/>
              </a:rPr>
              <a:t> </a:t>
            </a:r>
            <a:r>
              <a:rPr lang="en-IN" sz="1200" b="0" i="1" dirty="0" err="1">
                <a:solidFill>
                  <a:schemeClr val="tx1"/>
                </a:solidFill>
                <a:effectLst/>
                <a:latin typeface="Josefin Sans Medium" panose="020B0604020202020204" charset="0"/>
              </a:rPr>
              <a:t>yi</a:t>
            </a:r>
            <a:r>
              <a:rPr lang="en-IN" sz="1200" b="0" i="1" dirty="0">
                <a:solidFill>
                  <a:schemeClr val="tx1"/>
                </a:solidFill>
                <a:effectLst/>
                <a:latin typeface="Josefin Sans Medium" panose="020B0604020202020204" charset="0"/>
              </a:rPr>
              <a:t> </a:t>
            </a:r>
            <a:r>
              <a:rPr lang="en-IN" sz="1200" b="0" i="1" dirty="0" err="1">
                <a:solidFill>
                  <a:schemeClr val="tx1"/>
                </a:solidFill>
                <a:effectLst/>
                <a:latin typeface="Josefin Sans Medium" panose="020B0604020202020204" charset="0"/>
              </a:rPr>
              <a:t>Chuan</a:t>
            </a:r>
            <a:r>
              <a:rPr lang="en-IN" sz="1200" b="0" i="1" dirty="0">
                <a:solidFill>
                  <a:schemeClr val="tx1"/>
                </a:solidFill>
                <a:effectLst/>
                <a:latin typeface="Josefin Sans Medium" panose="020B0604020202020204" charset="0"/>
              </a:rPr>
              <a:t> </a:t>
            </a:r>
            <a:r>
              <a:rPr lang="en-IN" sz="1200" b="0" i="1" dirty="0" err="1">
                <a:solidFill>
                  <a:schemeClr val="tx1"/>
                </a:solidFill>
                <a:effectLst/>
                <a:latin typeface="Josefin Sans Medium" panose="020B0604020202020204" charset="0"/>
              </a:rPr>
              <a:t>xue</a:t>
            </a:r>
            <a:r>
              <a:rPr lang="en-IN" sz="1200" b="0" i="1" dirty="0">
                <a:solidFill>
                  <a:schemeClr val="tx1"/>
                </a:solidFill>
                <a:effectLst/>
                <a:latin typeface="Josefin Sans Medium" panose="020B0604020202020204" charset="0"/>
              </a:rPr>
              <a:t> za </a:t>
            </a:r>
            <a:r>
              <a:rPr lang="en-IN" sz="1200" b="0" i="1" dirty="0" err="1">
                <a:solidFill>
                  <a:schemeClr val="tx1"/>
                </a:solidFill>
                <a:effectLst/>
                <a:latin typeface="Josefin Sans Medium" panose="020B0604020202020204" charset="0"/>
              </a:rPr>
              <a:t>zhi</a:t>
            </a:r>
            <a:r>
              <a:rPr lang="en-IN" sz="1200" b="0" i="1" dirty="0">
                <a:solidFill>
                  <a:schemeClr val="tx1"/>
                </a:solidFill>
                <a:effectLst/>
                <a:latin typeface="Josefin Sans Medium" panose="020B0604020202020204" charset="0"/>
              </a:rPr>
              <a:t>= </a:t>
            </a:r>
            <a:r>
              <a:rPr lang="en-IN" sz="1200" b="0" i="1" dirty="0" err="1">
                <a:solidFill>
                  <a:schemeClr val="tx1"/>
                </a:solidFill>
                <a:effectLst/>
                <a:latin typeface="Josefin Sans Medium" panose="020B0604020202020204" charset="0"/>
              </a:rPr>
              <a:t>Zhonghua</a:t>
            </a:r>
            <a:r>
              <a:rPr lang="en-IN" sz="1200" b="0" i="1" dirty="0">
                <a:solidFill>
                  <a:schemeClr val="tx1"/>
                </a:solidFill>
                <a:effectLst/>
                <a:latin typeface="Josefin Sans Medium" panose="020B0604020202020204" charset="0"/>
              </a:rPr>
              <a:t> </a:t>
            </a:r>
            <a:r>
              <a:rPr lang="en-IN" sz="1200" b="0" i="1" dirty="0" err="1">
                <a:solidFill>
                  <a:schemeClr val="tx1"/>
                </a:solidFill>
                <a:effectLst/>
                <a:latin typeface="Josefin Sans Medium" panose="020B0604020202020204" charset="0"/>
              </a:rPr>
              <a:t>Yixue</a:t>
            </a:r>
            <a:r>
              <a:rPr lang="en-IN" sz="1200" b="0" i="1" dirty="0">
                <a:solidFill>
                  <a:schemeClr val="tx1"/>
                </a:solidFill>
                <a:effectLst/>
                <a:latin typeface="Josefin Sans Medium" panose="020B0604020202020204" charset="0"/>
              </a:rPr>
              <a:t> </a:t>
            </a:r>
            <a:r>
              <a:rPr lang="en-IN" sz="1200" b="0" i="1" dirty="0" err="1">
                <a:solidFill>
                  <a:schemeClr val="tx1"/>
                </a:solidFill>
                <a:effectLst/>
                <a:latin typeface="Josefin Sans Medium" panose="020B0604020202020204" charset="0"/>
              </a:rPr>
              <a:t>Yichuanxue</a:t>
            </a:r>
            <a:r>
              <a:rPr lang="en-IN" sz="1200" b="0" i="1" dirty="0">
                <a:solidFill>
                  <a:schemeClr val="tx1"/>
                </a:solidFill>
                <a:effectLst/>
                <a:latin typeface="Josefin Sans Medium" panose="020B0604020202020204" charset="0"/>
              </a:rPr>
              <a:t> </a:t>
            </a:r>
            <a:r>
              <a:rPr lang="en-IN" sz="1200" b="0" i="1" dirty="0" err="1">
                <a:solidFill>
                  <a:schemeClr val="tx1"/>
                </a:solidFill>
                <a:effectLst/>
                <a:latin typeface="Josefin Sans Medium" panose="020B0604020202020204" charset="0"/>
              </a:rPr>
              <a:t>Zazhi</a:t>
            </a:r>
            <a:r>
              <a:rPr lang="en-IN" sz="1200" b="0" i="1" dirty="0">
                <a:solidFill>
                  <a:schemeClr val="tx1"/>
                </a:solidFill>
                <a:effectLst/>
                <a:latin typeface="Josefin Sans Medium" panose="020B0604020202020204" charset="0"/>
              </a:rPr>
              <a:t>= Chinese Journal of Medical Genetics</a:t>
            </a:r>
            <a:r>
              <a:rPr lang="en-IN" sz="1200" b="0" i="0" dirty="0">
                <a:solidFill>
                  <a:schemeClr val="tx1"/>
                </a:solidFill>
                <a:effectLst/>
                <a:latin typeface="Josefin Sans Medium" panose="020B0604020202020204" charset="0"/>
              </a:rPr>
              <a:t>, </a:t>
            </a:r>
            <a:r>
              <a:rPr lang="en-IN" sz="1200" b="0" i="1" dirty="0">
                <a:solidFill>
                  <a:schemeClr val="tx1"/>
                </a:solidFill>
                <a:effectLst/>
                <a:latin typeface="Josefin Sans Medium" panose="020B0604020202020204" charset="0"/>
              </a:rPr>
              <a:t>35</a:t>
            </a:r>
            <a:r>
              <a:rPr lang="en-IN" sz="1200" b="0" i="0" dirty="0">
                <a:solidFill>
                  <a:schemeClr val="tx1"/>
                </a:solidFill>
                <a:effectLst/>
                <a:latin typeface="Josefin Sans Medium" panose="020B0604020202020204" charset="0"/>
              </a:rPr>
              <a:t>(1), 1-8.</a:t>
            </a:r>
          </a:p>
          <a:p>
            <a:pPr marL="152400" indent="0">
              <a:buNone/>
            </a:pPr>
            <a:br>
              <a:rPr lang="en-US" sz="1200" b="0" i="0" dirty="0">
                <a:solidFill>
                  <a:schemeClr val="tx1"/>
                </a:solidFill>
                <a:effectLst/>
                <a:latin typeface="Josefin Sans Medium" panose="020B0604020202020204" charset="0"/>
              </a:rPr>
            </a:br>
            <a:r>
              <a:rPr lang="en-US" sz="1200" b="0" i="0" dirty="0">
                <a:solidFill>
                  <a:schemeClr val="tx1"/>
                </a:solidFill>
                <a:effectLst/>
                <a:latin typeface="Josefin Sans Medium" panose="020B0604020202020204" charset="0"/>
              </a:rPr>
              <a:t>12. O'Hara, S. (1992). The Use of Genetic Testing in the Health Insurance Industry: The Creation of a Biologic Underclass. </a:t>
            </a:r>
            <a:r>
              <a:rPr lang="en-US" sz="1200" b="0" i="1" dirty="0">
                <a:solidFill>
                  <a:schemeClr val="tx1"/>
                </a:solidFill>
                <a:effectLst/>
                <a:latin typeface="Josefin Sans Medium" panose="020B0604020202020204" charset="0"/>
              </a:rPr>
              <a:t>Sw. UL </a:t>
            </a:r>
            <a:r>
              <a:rPr lang="en-US" sz="1200" b="0" i="1" dirty="0" err="1">
                <a:solidFill>
                  <a:schemeClr val="tx1"/>
                </a:solidFill>
                <a:effectLst/>
                <a:latin typeface="Josefin Sans Medium" panose="020B0604020202020204" charset="0"/>
              </a:rPr>
              <a:t>REv.</a:t>
            </a:r>
            <a:r>
              <a:rPr lang="en-US" sz="1200" b="0" i="0" dirty="0">
                <a:solidFill>
                  <a:schemeClr val="tx1"/>
                </a:solidFill>
                <a:effectLst/>
                <a:latin typeface="Josefin Sans Medium" panose="020B0604020202020204" charset="0"/>
              </a:rPr>
              <a:t>, </a:t>
            </a:r>
            <a:r>
              <a:rPr lang="en-US" sz="1200" b="0" i="1" dirty="0">
                <a:solidFill>
                  <a:schemeClr val="tx1"/>
                </a:solidFill>
                <a:effectLst/>
                <a:latin typeface="Josefin Sans Medium" panose="020B0604020202020204" charset="0"/>
              </a:rPr>
              <a:t>22</a:t>
            </a:r>
            <a:r>
              <a:rPr lang="en-US" sz="1200" b="0" i="0" dirty="0">
                <a:solidFill>
                  <a:schemeClr val="tx1"/>
                </a:solidFill>
                <a:effectLst/>
                <a:latin typeface="Josefin Sans Medium" panose="020B0604020202020204" charset="0"/>
              </a:rPr>
              <a:t>, 1211.</a:t>
            </a:r>
          </a:p>
          <a:p>
            <a:pPr marL="152400" indent="0">
              <a:buNone/>
            </a:pPr>
            <a:endParaRPr lang="en-US" sz="1200" dirty="0">
              <a:solidFill>
                <a:schemeClr val="tx1"/>
              </a:solidFill>
              <a:latin typeface="Josefin Sans Medium" panose="020B0604020202020204" charset="0"/>
            </a:endParaRPr>
          </a:p>
          <a:p>
            <a:pPr marL="152400" indent="0">
              <a:buNone/>
            </a:pPr>
            <a:r>
              <a:rPr lang="en-US" sz="1200" dirty="0">
                <a:solidFill>
                  <a:schemeClr val="tx1"/>
                </a:solidFill>
                <a:latin typeface="Josefin Sans Medium" panose="020B0604020202020204" charset="0"/>
              </a:rPr>
              <a:t>13. </a:t>
            </a:r>
            <a:r>
              <a:rPr lang="en-US" sz="1200" b="0" i="0" dirty="0">
                <a:solidFill>
                  <a:schemeClr val="tx1"/>
                </a:solidFill>
                <a:effectLst/>
                <a:latin typeface="Josefin Sans Medium" panose="020B0604020202020204" charset="0"/>
              </a:rPr>
              <a:t>Hazel, J. W., Clayton, E. W., </a:t>
            </a:r>
            <a:r>
              <a:rPr lang="en-US" sz="1200" b="0" i="0" dirty="0" err="1">
                <a:solidFill>
                  <a:schemeClr val="tx1"/>
                </a:solidFill>
                <a:effectLst/>
                <a:latin typeface="Josefin Sans Medium" panose="020B0604020202020204" charset="0"/>
              </a:rPr>
              <a:t>Malin</a:t>
            </a:r>
            <a:r>
              <a:rPr lang="en-US" sz="1200" b="0" i="0" dirty="0">
                <a:solidFill>
                  <a:schemeClr val="tx1"/>
                </a:solidFill>
                <a:effectLst/>
                <a:latin typeface="Josefin Sans Medium" panose="020B0604020202020204" charset="0"/>
              </a:rPr>
              <a:t>, B. A., &amp; </a:t>
            </a:r>
            <a:r>
              <a:rPr lang="en-US" sz="1200" b="0" i="0" dirty="0" err="1">
                <a:solidFill>
                  <a:schemeClr val="tx1"/>
                </a:solidFill>
                <a:effectLst/>
                <a:latin typeface="Josefin Sans Medium" panose="020B0604020202020204" charset="0"/>
              </a:rPr>
              <a:t>Slobogin</a:t>
            </a:r>
            <a:r>
              <a:rPr lang="en-US" sz="1200" b="0" i="0" dirty="0">
                <a:solidFill>
                  <a:schemeClr val="tx1"/>
                </a:solidFill>
                <a:effectLst/>
                <a:latin typeface="Josefin Sans Medium" panose="020B0604020202020204" charset="0"/>
              </a:rPr>
              <a:t>, C. (2018). Is it time for a universal genetic forensic database?. </a:t>
            </a:r>
            <a:r>
              <a:rPr lang="en-US" sz="1200" b="0" i="1" dirty="0">
                <a:solidFill>
                  <a:schemeClr val="tx1"/>
                </a:solidFill>
                <a:effectLst/>
                <a:latin typeface="Josefin Sans Medium" panose="020B0604020202020204" charset="0"/>
              </a:rPr>
              <a:t>Science</a:t>
            </a:r>
            <a:r>
              <a:rPr lang="en-US" sz="1200" b="0" i="0" dirty="0">
                <a:solidFill>
                  <a:schemeClr val="tx1"/>
                </a:solidFill>
                <a:effectLst/>
                <a:latin typeface="Josefin Sans Medium" panose="020B0604020202020204" charset="0"/>
              </a:rPr>
              <a:t>, </a:t>
            </a:r>
            <a:r>
              <a:rPr lang="en-US" sz="1200" b="0" i="1" dirty="0">
                <a:solidFill>
                  <a:schemeClr val="tx1"/>
                </a:solidFill>
                <a:effectLst/>
                <a:latin typeface="Josefin Sans Medium" panose="020B0604020202020204" charset="0"/>
              </a:rPr>
              <a:t>362</a:t>
            </a:r>
            <a:r>
              <a:rPr lang="en-US" sz="1200" b="0" i="0" dirty="0">
                <a:solidFill>
                  <a:schemeClr val="tx1"/>
                </a:solidFill>
                <a:effectLst/>
                <a:latin typeface="Josefin Sans Medium" panose="020B0604020202020204" charset="0"/>
              </a:rPr>
              <a:t>(6417), 898-900.</a:t>
            </a:r>
          </a:p>
          <a:p>
            <a:pPr marL="152400" indent="0">
              <a:buNone/>
            </a:pPr>
            <a:endParaRPr lang="en-US" sz="1200" dirty="0">
              <a:solidFill>
                <a:schemeClr val="tx1"/>
              </a:solidFill>
              <a:latin typeface="Josefin Sans Medium" panose="020B0604020202020204" charset="0"/>
            </a:endParaRPr>
          </a:p>
          <a:p>
            <a:pPr marL="152400" indent="0">
              <a:buNone/>
            </a:pPr>
            <a:r>
              <a:rPr lang="en-US" sz="1200" dirty="0">
                <a:solidFill>
                  <a:schemeClr val="tx1"/>
                </a:solidFill>
                <a:latin typeface="Josefin Sans Medium" panose="020B0604020202020204" charset="0"/>
              </a:rPr>
              <a:t>14. </a:t>
            </a:r>
            <a:r>
              <a:rPr lang="en-IN" sz="1200" b="0" i="0" dirty="0">
                <a:solidFill>
                  <a:schemeClr val="tx1"/>
                </a:solidFill>
                <a:effectLst/>
                <a:latin typeface="Josefin Sans Medium" panose="020B0604020202020204" charset="0"/>
              </a:rPr>
              <a:t>Guo, J., Liu, H., &amp; Zheng, J. (2016). </a:t>
            </a:r>
            <a:r>
              <a:rPr lang="en-IN" sz="1200" b="0" i="0" dirty="0" err="1">
                <a:solidFill>
                  <a:schemeClr val="tx1"/>
                </a:solidFill>
                <a:effectLst/>
                <a:latin typeface="Josefin Sans Medium" panose="020B0604020202020204" charset="0"/>
              </a:rPr>
              <a:t>SynLethDB</a:t>
            </a:r>
            <a:r>
              <a:rPr lang="en-IN" sz="1200" b="0" i="0" dirty="0">
                <a:solidFill>
                  <a:schemeClr val="tx1"/>
                </a:solidFill>
                <a:effectLst/>
                <a:latin typeface="Josefin Sans Medium" panose="020B0604020202020204" charset="0"/>
              </a:rPr>
              <a:t>: synthetic lethality database toward discovery of selective and sensitive anticancer drug targets. </a:t>
            </a:r>
            <a:r>
              <a:rPr lang="en-IN" sz="1200" b="0" i="1" dirty="0">
                <a:solidFill>
                  <a:schemeClr val="tx1"/>
                </a:solidFill>
                <a:effectLst/>
                <a:latin typeface="Josefin Sans Medium" panose="020B0604020202020204" charset="0"/>
              </a:rPr>
              <a:t>Nucleic acids research</a:t>
            </a:r>
            <a:r>
              <a:rPr lang="en-IN" sz="1200" b="0" i="0" dirty="0">
                <a:solidFill>
                  <a:schemeClr val="tx1"/>
                </a:solidFill>
                <a:effectLst/>
                <a:latin typeface="Josefin Sans Medium" panose="020B0604020202020204" charset="0"/>
              </a:rPr>
              <a:t>, </a:t>
            </a:r>
            <a:r>
              <a:rPr lang="en-IN" sz="1200" b="0" i="1" dirty="0">
                <a:solidFill>
                  <a:schemeClr val="tx1"/>
                </a:solidFill>
                <a:effectLst/>
                <a:latin typeface="Josefin Sans Medium" panose="020B0604020202020204" charset="0"/>
              </a:rPr>
              <a:t>44</a:t>
            </a:r>
            <a:r>
              <a:rPr lang="en-IN" sz="1200" b="0" i="0" dirty="0">
                <a:solidFill>
                  <a:schemeClr val="tx1"/>
                </a:solidFill>
                <a:effectLst/>
                <a:latin typeface="Josefin Sans Medium" panose="020B0604020202020204" charset="0"/>
              </a:rPr>
              <a:t>(D1), D1011-D1017.</a:t>
            </a:r>
          </a:p>
          <a:p>
            <a:pPr marL="152400" indent="0">
              <a:buNone/>
            </a:pPr>
            <a:endParaRPr lang="en-IN" sz="1200" dirty="0">
              <a:solidFill>
                <a:schemeClr val="tx1"/>
              </a:solidFill>
              <a:latin typeface="Josefin Sans Medium" panose="020B0604020202020204" charset="0"/>
            </a:endParaRPr>
          </a:p>
          <a:p>
            <a:pPr marL="152400" indent="0">
              <a:buNone/>
            </a:pPr>
            <a:r>
              <a:rPr lang="en-IN" sz="1200" dirty="0">
                <a:solidFill>
                  <a:schemeClr val="tx1"/>
                </a:solidFill>
                <a:latin typeface="Josefin Sans Medium" panose="020B0604020202020204" charset="0"/>
              </a:rPr>
              <a:t>15. </a:t>
            </a:r>
            <a:r>
              <a:rPr lang="en-IN" sz="1200" b="0" i="0" dirty="0">
                <a:solidFill>
                  <a:schemeClr val="tx1"/>
                </a:solidFill>
                <a:effectLst/>
                <a:latin typeface="Josefin Sans Medium" panose="020B0604020202020204" charset="0"/>
              </a:rPr>
              <a:t>Galperin, M. Y., Kristensen, D. M., Makarova, K. S., Wolf, Y. I., &amp; </a:t>
            </a:r>
            <a:r>
              <a:rPr lang="en-IN" sz="1200" b="0" i="0" dirty="0" err="1">
                <a:solidFill>
                  <a:schemeClr val="tx1"/>
                </a:solidFill>
                <a:effectLst/>
                <a:latin typeface="Josefin Sans Medium" panose="020B0604020202020204" charset="0"/>
              </a:rPr>
              <a:t>Koonin</a:t>
            </a:r>
            <a:r>
              <a:rPr lang="en-IN" sz="1200" b="0" i="0" dirty="0">
                <a:solidFill>
                  <a:schemeClr val="tx1"/>
                </a:solidFill>
                <a:effectLst/>
                <a:latin typeface="Josefin Sans Medium" panose="020B0604020202020204" charset="0"/>
              </a:rPr>
              <a:t>, E. V. (2019). Microbial genome analysis: the COG approach. </a:t>
            </a:r>
            <a:r>
              <a:rPr lang="en-IN" sz="1200" b="0" i="1" dirty="0">
                <a:solidFill>
                  <a:schemeClr val="tx1"/>
                </a:solidFill>
                <a:effectLst/>
                <a:latin typeface="Josefin Sans Medium" panose="020B0604020202020204" charset="0"/>
              </a:rPr>
              <a:t>Briefings in bioinformatics</a:t>
            </a:r>
            <a:r>
              <a:rPr lang="en-IN" sz="1200" b="0" i="0" dirty="0">
                <a:solidFill>
                  <a:schemeClr val="tx1"/>
                </a:solidFill>
                <a:effectLst/>
                <a:latin typeface="Josefin Sans Medium" panose="020B0604020202020204" charset="0"/>
              </a:rPr>
              <a:t>, </a:t>
            </a:r>
            <a:r>
              <a:rPr lang="en-IN" sz="1200" b="0" i="1" dirty="0">
                <a:solidFill>
                  <a:schemeClr val="tx1"/>
                </a:solidFill>
                <a:effectLst/>
                <a:latin typeface="Josefin Sans Medium" panose="020B0604020202020204" charset="0"/>
              </a:rPr>
              <a:t>20</a:t>
            </a:r>
            <a:r>
              <a:rPr lang="en-IN" sz="1200" b="0" i="0" dirty="0">
                <a:solidFill>
                  <a:schemeClr val="tx1"/>
                </a:solidFill>
                <a:effectLst/>
                <a:latin typeface="Josefin Sans Medium" panose="020B0604020202020204" charset="0"/>
              </a:rPr>
              <a:t>(4), 1063-1070.</a:t>
            </a:r>
            <a:endParaRPr lang="en-IN" sz="1200" dirty="0">
              <a:solidFill>
                <a:schemeClr val="tx1"/>
              </a:solidFill>
              <a:latin typeface="Josefin Sans Medium" panose="020B0604020202020204" charset="0"/>
            </a:endParaRPr>
          </a:p>
        </p:txBody>
      </p:sp>
    </p:spTree>
    <p:extLst>
      <p:ext uri="{BB962C8B-B14F-4D97-AF65-F5344CB8AC3E}">
        <p14:creationId xmlns:p14="http://schemas.microsoft.com/office/powerpoint/2010/main" val="255640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2"/>
        <p:cNvGrpSpPr/>
        <p:nvPr/>
      </p:nvGrpSpPr>
      <p:grpSpPr>
        <a:xfrm>
          <a:off x="0" y="0"/>
          <a:ext cx="0" cy="0"/>
          <a:chOff x="0" y="0"/>
          <a:chExt cx="0" cy="0"/>
        </a:xfrm>
      </p:grpSpPr>
      <p:grpSp>
        <p:nvGrpSpPr>
          <p:cNvPr id="1163" name="Google Shape;1163;p30"/>
          <p:cNvGrpSpPr/>
          <p:nvPr/>
        </p:nvGrpSpPr>
        <p:grpSpPr>
          <a:xfrm>
            <a:off x="8470062" y="159140"/>
            <a:ext cx="531644" cy="414818"/>
            <a:chOff x="1854625" y="1309900"/>
            <a:chExt cx="3909150" cy="3052375"/>
          </a:xfrm>
        </p:grpSpPr>
        <p:sp>
          <p:nvSpPr>
            <p:cNvPr id="1164" name="Google Shape;1164;p30"/>
            <p:cNvSpPr/>
            <p:nvPr/>
          </p:nvSpPr>
          <p:spPr>
            <a:xfrm>
              <a:off x="1854625" y="1347775"/>
              <a:ext cx="3909150" cy="3014500"/>
            </a:xfrm>
            <a:custGeom>
              <a:avLst/>
              <a:gdLst/>
              <a:ahLst/>
              <a:cxnLst/>
              <a:rect l="l" t="t" r="r" b="b"/>
              <a:pathLst>
                <a:path w="156366" h="120580" extrusionOk="0">
                  <a:moveTo>
                    <a:pt x="83797" y="1"/>
                  </a:moveTo>
                  <a:cubicBezTo>
                    <a:pt x="79696" y="1"/>
                    <a:pt x="71584" y="7988"/>
                    <a:pt x="70642" y="12522"/>
                  </a:cubicBezTo>
                  <a:cubicBezTo>
                    <a:pt x="68888" y="20966"/>
                    <a:pt x="72787" y="31528"/>
                    <a:pt x="75117" y="38468"/>
                  </a:cubicBezTo>
                  <a:cubicBezTo>
                    <a:pt x="77159" y="44548"/>
                    <a:pt x="78752" y="53828"/>
                    <a:pt x="79114" y="56033"/>
                  </a:cubicBezTo>
                  <a:cubicBezTo>
                    <a:pt x="78839" y="57308"/>
                    <a:pt x="78424" y="58553"/>
                    <a:pt x="77863" y="59765"/>
                  </a:cubicBezTo>
                  <a:cubicBezTo>
                    <a:pt x="72423" y="56965"/>
                    <a:pt x="68148" y="54364"/>
                    <a:pt x="64945" y="51553"/>
                  </a:cubicBezTo>
                  <a:cubicBezTo>
                    <a:pt x="63010" y="49648"/>
                    <a:pt x="61205" y="47966"/>
                    <a:pt x="59477" y="46455"/>
                  </a:cubicBezTo>
                  <a:cubicBezTo>
                    <a:pt x="59177" y="45048"/>
                    <a:pt x="58548" y="42189"/>
                    <a:pt x="58180" y="41068"/>
                  </a:cubicBezTo>
                  <a:cubicBezTo>
                    <a:pt x="52914" y="25084"/>
                    <a:pt x="29049" y="18257"/>
                    <a:pt x="24127" y="17860"/>
                  </a:cubicBezTo>
                  <a:cubicBezTo>
                    <a:pt x="17761" y="17348"/>
                    <a:pt x="12960" y="12393"/>
                    <a:pt x="12633" y="12393"/>
                  </a:cubicBezTo>
                  <a:cubicBezTo>
                    <a:pt x="12608" y="12393"/>
                    <a:pt x="12609" y="12422"/>
                    <a:pt x="12637" y="12483"/>
                  </a:cubicBezTo>
                  <a:cubicBezTo>
                    <a:pt x="11338" y="31361"/>
                    <a:pt x="41649" y="44805"/>
                    <a:pt x="48438" y="44805"/>
                  </a:cubicBezTo>
                  <a:cubicBezTo>
                    <a:pt x="48455" y="44805"/>
                    <a:pt x="48472" y="44805"/>
                    <a:pt x="48489" y="44805"/>
                  </a:cubicBezTo>
                  <a:cubicBezTo>
                    <a:pt x="48583" y="44804"/>
                    <a:pt x="48676" y="44803"/>
                    <a:pt x="48769" y="44803"/>
                  </a:cubicBezTo>
                  <a:cubicBezTo>
                    <a:pt x="51540" y="44803"/>
                    <a:pt x="53864" y="45221"/>
                    <a:pt x="55648" y="45710"/>
                  </a:cubicBezTo>
                  <a:cubicBezTo>
                    <a:pt x="57598" y="47288"/>
                    <a:pt x="59607" y="49060"/>
                    <a:pt x="61772" y="51116"/>
                  </a:cubicBezTo>
                  <a:cubicBezTo>
                    <a:pt x="61796" y="51148"/>
                    <a:pt x="61807" y="51187"/>
                    <a:pt x="61835" y="51216"/>
                  </a:cubicBezTo>
                  <a:cubicBezTo>
                    <a:pt x="62399" y="51804"/>
                    <a:pt x="63014" y="52375"/>
                    <a:pt x="63657" y="52942"/>
                  </a:cubicBezTo>
                  <a:cubicBezTo>
                    <a:pt x="63738" y="53020"/>
                    <a:pt x="63817" y="53098"/>
                    <a:pt x="63899" y="53178"/>
                  </a:cubicBezTo>
                  <a:cubicBezTo>
                    <a:pt x="62762" y="53308"/>
                    <a:pt x="61149" y="53465"/>
                    <a:pt x="59317" y="53557"/>
                  </a:cubicBezTo>
                  <a:cubicBezTo>
                    <a:pt x="46598" y="45929"/>
                    <a:pt x="28513" y="42793"/>
                    <a:pt x="19306" y="42793"/>
                  </a:cubicBezTo>
                  <a:cubicBezTo>
                    <a:pt x="17054" y="42793"/>
                    <a:pt x="15334" y="42980"/>
                    <a:pt x="14352" y="43335"/>
                  </a:cubicBezTo>
                  <a:cubicBezTo>
                    <a:pt x="9883" y="44952"/>
                    <a:pt x="1941" y="53038"/>
                    <a:pt x="108" y="54948"/>
                  </a:cubicBezTo>
                  <a:cubicBezTo>
                    <a:pt x="0" y="55060"/>
                    <a:pt x="88" y="55232"/>
                    <a:pt x="230" y="55232"/>
                  </a:cubicBezTo>
                  <a:cubicBezTo>
                    <a:pt x="243" y="55232"/>
                    <a:pt x="256" y="55230"/>
                    <a:pt x="269" y="55227"/>
                  </a:cubicBezTo>
                  <a:cubicBezTo>
                    <a:pt x="1738" y="54905"/>
                    <a:pt x="5938" y="54073"/>
                    <a:pt x="10235" y="54073"/>
                  </a:cubicBezTo>
                  <a:cubicBezTo>
                    <a:pt x="12996" y="54073"/>
                    <a:pt x="15796" y="54416"/>
                    <a:pt x="17938" y="55459"/>
                  </a:cubicBezTo>
                  <a:cubicBezTo>
                    <a:pt x="23302" y="58069"/>
                    <a:pt x="31954" y="61833"/>
                    <a:pt x="37451" y="61833"/>
                  </a:cubicBezTo>
                  <a:cubicBezTo>
                    <a:pt x="38387" y="61833"/>
                    <a:pt x="39231" y="61724"/>
                    <a:pt x="39952" y="61481"/>
                  </a:cubicBezTo>
                  <a:cubicBezTo>
                    <a:pt x="43716" y="60218"/>
                    <a:pt x="53369" y="56569"/>
                    <a:pt x="57797" y="54887"/>
                  </a:cubicBezTo>
                  <a:cubicBezTo>
                    <a:pt x="61188" y="54806"/>
                    <a:pt x="64106" y="54446"/>
                    <a:pt x="65273" y="54284"/>
                  </a:cubicBezTo>
                  <a:cubicBezTo>
                    <a:pt x="69150" y="57316"/>
                    <a:pt x="74229" y="60138"/>
                    <a:pt x="80654" y="63284"/>
                  </a:cubicBezTo>
                  <a:cubicBezTo>
                    <a:pt x="77760" y="63957"/>
                    <a:pt x="74946" y="64981"/>
                    <a:pt x="72309" y="66200"/>
                  </a:cubicBezTo>
                  <a:cubicBezTo>
                    <a:pt x="67615" y="66508"/>
                    <a:pt x="58065" y="67651"/>
                    <a:pt x="47276" y="71865"/>
                  </a:cubicBezTo>
                  <a:cubicBezTo>
                    <a:pt x="34243" y="76956"/>
                    <a:pt x="25000" y="85385"/>
                    <a:pt x="22550" y="87768"/>
                  </a:cubicBezTo>
                  <a:cubicBezTo>
                    <a:pt x="22148" y="87784"/>
                    <a:pt x="22310" y="89011"/>
                    <a:pt x="22979" y="89011"/>
                  </a:cubicBezTo>
                  <a:cubicBezTo>
                    <a:pt x="22988" y="89011"/>
                    <a:pt x="22997" y="89011"/>
                    <a:pt x="23007" y="89010"/>
                  </a:cubicBezTo>
                  <a:cubicBezTo>
                    <a:pt x="25964" y="90477"/>
                    <a:pt x="29354" y="91084"/>
                    <a:pt x="32917" y="91084"/>
                  </a:cubicBezTo>
                  <a:cubicBezTo>
                    <a:pt x="45615" y="91084"/>
                    <a:pt x="60521" y="83376"/>
                    <a:pt x="65958" y="79403"/>
                  </a:cubicBezTo>
                  <a:cubicBezTo>
                    <a:pt x="72446" y="74664"/>
                    <a:pt x="74914" y="67597"/>
                    <a:pt x="75319" y="66312"/>
                  </a:cubicBezTo>
                  <a:cubicBezTo>
                    <a:pt x="77637" y="65385"/>
                    <a:pt x="80060" y="64637"/>
                    <a:pt x="82520" y="64186"/>
                  </a:cubicBezTo>
                  <a:cubicBezTo>
                    <a:pt x="85993" y="65855"/>
                    <a:pt x="89817" y="67623"/>
                    <a:pt x="94039" y="69570"/>
                  </a:cubicBezTo>
                  <a:cubicBezTo>
                    <a:pt x="97344" y="71094"/>
                    <a:pt x="100893" y="72733"/>
                    <a:pt x="104691" y="74516"/>
                  </a:cubicBezTo>
                  <a:cubicBezTo>
                    <a:pt x="104369" y="75621"/>
                    <a:pt x="103452" y="77801"/>
                    <a:pt x="100892" y="80344"/>
                  </a:cubicBezTo>
                  <a:cubicBezTo>
                    <a:pt x="97169" y="82773"/>
                    <a:pt x="89135" y="87086"/>
                    <a:pt x="79026" y="87086"/>
                  </a:cubicBezTo>
                  <a:cubicBezTo>
                    <a:pt x="78752" y="87086"/>
                    <a:pt x="78476" y="87082"/>
                    <a:pt x="78199" y="87076"/>
                  </a:cubicBezTo>
                  <a:cubicBezTo>
                    <a:pt x="77932" y="87070"/>
                    <a:pt x="77664" y="87067"/>
                    <a:pt x="77397" y="87067"/>
                  </a:cubicBezTo>
                  <a:cubicBezTo>
                    <a:pt x="63697" y="87067"/>
                    <a:pt x="50342" y="95192"/>
                    <a:pt x="44391" y="102380"/>
                  </a:cubicBezTo>
                  <a:cubicBezTo>
                    <a:pt x="43922" y="102586"/>
                    <a:pt x="43721" y="103199"/>
                    <a:pt x="43721" y="103199"/>
                  </a:cubicBezTo>
                  <a:lnTo>
                    <a:pt x="43722" y="103200"/>
                  </a:lnTo>
                  <a:cubicBezTo>
                    <a:pt x="43722" y="103200"/>
                    <a:pt x="48053" y="107121"/>
                    <a:pt x="54317" y="107121"/>
                  </a:cubicBezTo>
                  <a:cubicBezTo>
                    <a:pt x="57135" y="107121"/>
                    <a:pt x="60344" y="106328"/>
                    <a:pt x="63725" y="104028"/>
                  </a:cubicBezTo>
                  <a:cubicBezTo>
                    <a:pt x="76155" y="95574"/>
                    <a:pt x="90916" y="98335"/>
                    <a:pt x="98423" y="85590"/>
                  </a:cubicBezTo>
                  <a:cubicBezTo>
                    <a:pt x="98945" y="84704"/>
                    <a:pt x="100106" y="83018"/>
                    <a:pt x="101146" y="81537"/>
                  </a:cubicBezTo>
                  <a:cubicBezTo>
                    <a:pt x="104108" y="78763"/>
                    <a:pt x="105195" y="76297"/>
                    <a:pt x="105589" y="74927"/>
                  </a:cubicBezTo>
                  <a:cubicBezTo>
                    <a:pt x="117461" y="80410"/>
                    <a:pt x="128327" y="82834"/>
                    <a:pt x="136374" y="83870"/>
                  </a:cubicBezTo>
                  <a:cubicBezTo>
                    <a:pt x="135619" y="85070"/>
                    <a:pt x="134107" y="87276"/>
                    <a:pt x="131880" y="89640"/>
                  </a:cubicBezTo>
                  <a:cubicBezTo>
                    <a:pt x="128446" y="91417"/>
                    <a:pt x="119820" y="95531"/>
                    <a:pt x="113566" y="95531"/>
                  </a:cubicBezTo>
                  <a:cubicBezTo>
                    <a:pt x="113214" y="95531"/>
                    <a:pt x="112869" y="95518"/>
                    <a:pt x="112533" y="95490"/>
                  </a:cubicBezTo>
                  <a:cubicBezTo>
                    <a:pt x="112400" y="95480"/>
                    <a:pt x="112262" y="95474"/>
                    <a:pt x="112121" y="95474"/>
                  </a:cubicBezTo>
                  <a:cubicBezTo>
                    <a:pt x="103790" y="95474"/>
                    <a:pt x="80336" y="113813"/>
                    <a:pt x="76561" y="118206"/>
                  </a:cubicBezTo>
                  <a:cubicBezTo>
                    <a:pt x="76561" y="118206"/>
                    <a:pt x="78151" y="120580"/>
                    <a:pt x="82300" y="120580"/>
                  </a:cubicBezTo>
                  <a:cubicBezTo>
                    <a:pt x="85322" y="120580"/>
                    <a:pt x="89703" y="119319"/>
                    <a:pt x="95816" y="114962"/>
                  </a:cubicBezTo>
                  <a:cubicBezTo>
                    <a:pt x="100639" y="111525"/>
                    <a:pt x="106348" y="109264"/>
                    <a:pt x="117038" y="104438"/>
                  </a:cubicBezTo>
                  <a:cubicBezTo>
                    <a:pt x="127135" y="99880"/>
                    <a:pt x="133428" y="95252"/>
                    <a:pt x="133439" y="89805"/>
                  </a:cubicBezTo>
                  <a:cubicBezTo>
                    <a:pt x="135715" y="87274"/>
                    <a:pt x="137167" y="85016"/>
                    <a:pt x="137754" y="84040"/>
                  </a:cubicBezTo>
                  <a:cubicBezTo>
                    <a:pt x="138756" y="84155"/>
                    <a:pt x="139720" y="84253"/>
                    <a:pt x="140618" y="84327"/>
                  </a:cubicBezTo>
                  <a:cubicBezTo>
                    <a:pt x="143424" y="84561"/>
                    <a:pt x="145899" y="84643"/>
                    <a:pt x="147985" y="84643"/>
                  </a:cubicBezTo>
                  <a:cubicBezTo>
                    <a:pt x="152641" y="84643"/>
                    <a:pt x="155362" y="84235"/>
                    <a:pt x="155524" y="84210"/>
                  </a:cubicBezTo>
                  <a:cubicBezTo>
                    <a:pt x="155705" y="84183"/>
                    <a:pt x="155867" y="84104"/>
                    <a:pt x="155997" y="83994"/>
                  </a:cubicBezTo>
                  <a:cubicBezTo>
                    <a:pt x="156233" y="83789"/>
                    <a:pt x="156366" y="83467"/>
                    <a:pt x="156314" y="83131"/>
                  </a:cubicBezTo>
                  <a:cubicBezTo>
                    <a:pt x="156243" y="82663"/>
                    <a:pt x="155840" y="82327"/>
                    <a:pt x="155381" y="82327"/>
                  </a:cubicBezTo>
                  <a:cubicBezTo>
                    <a:pt x="155333" y="82327"/>
                    <a:pt x="155284" y="82331"/>
                    <a:pt x="155236" y="82338"/>
                  </a:cubicBezTo>
                  <a:cubicBezTo>
                    <a:pt x="155160" y="82350"/>
                    <a:pt x="152556" y="82724"/>
                    <a:pt x="148101" y="82724"/>
                  </a:cubicBezTo>
                  <a:cubicBezTo>
                    <a:pt x="144134" y="82724"/>
                    <a:pt x="138698" y="82427"/>
                    <a:pt x="132274" y="81316"/>
                  </a:cubicBezTo>
                  <a:cubicBezTo>
                    <a:pt x="131199" y="80359"/>
                    <a:pt x="128487" y="77856"/>
                    <a:pt x="125947" y="74800"/>
                  </a:cubicBezTo>
                  <a:cubicBezTo>
                    <a:pt x="125940" y="70795"/>
                    <a:pt x="125768" y="57376"/>
                    <a:pt x="123987" y="40899"/>
                  </a:cubicBezTo>
                  <a:cubicBezTo>
                    <a:pt x="122241" y="24729"/>
                    <a:pt x="110441" y="20683"/>
                    <a:pt x="106211" y="19747"/>
                  </a:cubicBezTo>
                  <a:cubicBezTo>
                    <a:pt x="106154" y="19734"/>
                    <a:pt x="106098" y="19728"/>
                    <a:pt x="106044" y="19728"/>
                  </a:cubicBezTo>
                  <a:cubicBezTo>
                    <a:pt x="105505" y="19728"/>
                    <a:pt x="105116" y="20313"/>
                    <a:pt x="105364" y="20836"/>
                  </a:cubicBezTo>
                  <a:cubicBezTo>
                    <a:pt x="109593" y="29813"/>
                    <a:pt x="106063" y="28825"/>
                    <a:pt x="108061" y="46689"/>
                  </a:cubicBezTo>
                  <a:cubicBezTo>
                    <a:pt x="109736" y="61685"/>
                    <a:pt x="120206" y="71483"/>
                    <a:pt x="124301" y="74786"/>
                  </a:cubicBezTo>
                  <a:cubicBezTo>
                    <a:pt x="126262" y="77269"/>
                    <a:pt x="128406" y="79440"/>
                    <a:pt x="129927" y="80882"/>
                  </a:cubicBezTo>
                  <a:cubicBezTo>
                    <a:pt x="122750" y="79465"/>
                    <a:pt x="114495" y="77033"/>
                    <a:pt x="105743" y="72919"/>
                  </a:cubicBezTo>
                  <a:cubicBezTo>
                    <a:pt x="101849" y="71088"/>
                    <a:pt x="98217" y="69412"/>
                    <a:pt x="94835" y="67853"/>
                  </a:cubicBezTo>
                  <a:cubicBezTo>
                    <a:pt x="90814" y="65998"/>
                    <a:pt x="87152" y="64307"/>
                    <a:pt x="83823" y="62713"/>
                  </a:cubicBezTo>
                  <a:lnTo>
                    <a:pt x="83821" y="62692"/>
                  </a:lnTo>
                  <a:cubicBezTo>
                    <a:pt x="83810" y="62695"/>
                    <a:pt x="83802" y="62696"/>
                    <a:pt x="83792" y="62697"/>
                  </a:cubicBezTo>
                  <a:cubicBezTo>
                    <a:pt x="82104" y="61889"/>
                    <a:pt x="80506" y="61106"/>
                    <a:pt x="78991" y="60341"/>
                  </a:cubicBezTo>
                  <a:cubicBezTo>
                    <a:pt x="80202" y="57739"/>
                    <a:pt x="80747" y="55013"/>
                    <a:pt x="80853" y="52216"/>
                  </a:cubicBezTo>
                  <a:cubicBezTo>
                    <a:pt x="81885" y="48634"/>
                    <a:pt x="82903" y="42819"/>
                    <a:pt x="82253" y="34748"/>
                  </a:cubicBezTo>
                  <a:cubicBezTo>
                    <a:pt x="82253" y="34748"/>
                    <a:pt x="81558" y="20016"/>
                    <a:pt x="84778" y="10070"/>
                  </a:cubicBezTo>
                  <a:cubicBezTo>
                    <a:pt x="87186" y="2635"/>
                    <a:pt x="86153" y="1"/>
                    <a:pt x="83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30"/>
            <p:cNvSpPr/>
            <p:nvPr/>
          </p:nvSpPr>
          <p:spPr>
            <a:xfrm>
              <a:off x="3044400" y="1892650"/>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30"/>
            <p:cNvSpPr/>
            <p:nvPr/>
          </p:nvSpPr>
          <p:spPr>
            <a:xfrm>
              <a:off x="3044400" y="4070725"/>
              <a:ext cx="25" cy="25"/>
            </a:xfrm>
            <a:custGeom>
              <a:avLst/>
              <a:gdLst/>
              <a:ahLst/>
              <a:cxnLst/>
              <a:rect l="l" t="t" r="r" b="b"/>
              <a:pathLst>
                <a:path w="1" h="1" fill="none" extrusionOk="0">
                  <a:moveTo>
                    <a:pt x="1" y="1"/>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30"/>
            <p:cNvSpPr/>
            <p:nvPr/>
          </p:nvSpPr>
          <p:spPr>
            <a:xfrm>
              <a:off x="5191000" y="1437575"/>
              <a:ext cx="0" cy="25"/>
            </a:xfrm>
            <a:custGeom>
              <a:avLst/>
              <a:gdLst/>
              <a:ahLst/>
              <a:cxnLst/>
              <a:rect l="l" t="t" r="r" b="b"/>
              <a:pathLst>
                <a:path w="120000" h="1" fill="none" extrusionOk="0">
                  <a:moveTo>
                    <a:pt x="0" y="0"/>
                  </a:moveTo>
                  <a:close/>
                </a:path>
              </a:pathLst>
            </a:custGeom>
            <a:noFill/>
            <a:ln w="35825" cap="flat" cmpd="sng">
              <a:solidFill>
                <a:srgbClr val="030004"/>
              </a:solidFill>
              <a:prstDash val="solid"/>
              <a:miter lim="1170"/>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8" name="Google Shape;1168;p30"/>
            <p:cNvSpPr/>
            <p:nvPr/>
          </p:nvSpPr>
          <p:spPr>
            <a:xfrm>
              <a:off x="1933250" y="1309900"/>
              <a:ext cx="3761225" cy="2810800"/>
            </a:xfrm>
            <a:custGeom>
              <a:avLst/>
              <a:gdLst/>
              <a:ahLst/>
              <a:cxnLst/>
              <a:rect l="l" t="t" r="r" b="b"/>
              <a:pathLst>
                <a:path w="150449" h="112432" extrusionOk="0">
                  <a:moveTo>
                    <a:pt x="52901" y="5005"/>
                  </a:moveTo>
                  <a:cubicBezTo>
                    <a:pt x="56798" y="11695"/>
                    <a:pt x="59696" y="18933"/>
                    <a:pt x="61107" y="26573"/>
                  </a:cubicBezTo>
                  <a:cubicBezTo>
                    <a:pt x="61802" y="30336"/>
                    <a:pt x="62115" y="34175"/>
                    <a:pt x="61946" y="37999"/>
                  </a:cubicBezTo>
                  <a:cubicBezTo>
                    <a:pt x="61830" y="40592"/>
                    <a:pt x="61647" y="43299"/>
                    <a:pt x="61025" y="45861"/>
                  </a:cubicBezTo>
                  <a:cubicBezTo>
                    <a:pt x="56587" y="41131"/>
                    <a:pt x="54728" y="34614"/>
                    <a:pt x="53633" y="28284"/>
                  </a:cubicBezTo>
                  <a:cubicBezTo>
                    <a:pt x="52885" y="23964"/>
                    <a:pt x="52481" y="19586"/>
                    <a:pt x="52387" y="15201"/>
                  </a:cubicBezTo>
                  <a:cubicBezTo>
                    <a:pt x="52320" y="11987"/>
                    <a:pt x="52085" y="8276"/>
                    <a:pt x="52901" y="5005"/>
                  </a:cubicBezTo>
                  <a:close/>
                  <a:moveTo>
                    <a:pt x="4727" y="22810"/>
                  </a:moveTo>
                  <a:lnTo>
                    <a:pt x="4727" y="22810"/>
                  </a:lnTo>
                  <a:cubicBezTo>
                    <a:pt x="7821" y="23705"/>
                    <a:pt x="10767" y="25630"/>
                    <a:pt x="13422" y="27215"/>
                  </a:cubicBezTo>
                  <a:cubicBezTo>
                    <a:pt x="17088" y="29404"/>
                    <a:pt x="20608" y="31848"/>
                    <a:pt x="23919" y="34546"/>
                  </a:cubicBezTo>
                  <a:cubicBezTo>
                    <a:pt x="28784" y="38510"/>
                    <a:pt x="33535" y="43155"/>
                    <a:pt x="35776" y="49047"/>
                  </a:cubicBezTo>
                  <a:cubicBezTo>
                    <a:pt x="28482" y="47796"/>
                    <a:pt x="21740" y="42435"/>
                    <a:pt x="16474" y="37511"/>
                  </a:cubicBezTo>
                  <a:cubicBezTo>
                    <a:pt x="11860" y="33192"/>
                    <a:pt x="7923" y="28242"/>
                    <a:pt x="4727" y="22810"/>
                  </a:cubicBezTo>
                  <a:close/>
                  <a:moveTo>
                    <a:pt x="86938" y="19044"/>
                  </a:moveTo>
                  <a:lnTo>
                    <a:pt x="86938" y="19044"/>
                  </a:lnTo>
                  <a:cubicBezTo>
                    <a:pt x="91909" y="24755"/>
                    <a:pt x="96079" y="31203"/>
                    <a:pt x="98843" y="38267"/>
                  </a:cubicBezTo>
                  <a:cubicBezTo>
                    <a:pt x="100213" y="41768"/>
                    <a:pt x="101287" y="45412"/>
                    <a:pt x="101875" y="49130"/>
                  </a:cubicBezTo>
                  <a:cubicBezTo>
                    <a:pt x="102305" y="51855"/>
                    <a:pt x="102712" y="54836"/>
                    <a:pt x="102546" y="57677"/>
                  </a:cubicBezTo>
                  <a:cubicBezTo>
                    <a:pt x="97178" y="53802"/>
                    <a:pt x="94094" y="47521"/>
                    <a:pt x="91847" y="41394"/>
                  </a:cubicBezTo>
                  <a:cubicBezTo>
                    <a:pt x="90425" y="37514"/>
                    <a:pt x="89272" y="33539"/>
                    <a:pt x="88394" y="29504"/>
                  </a:cubicBezTo>
                  <a:cubicBezTo>
                    <a:pt x="87682" y="26225"/>
                    <a:pt x="86737" y="22525"/>
                    <a:pt x="86938" y="19044"/>
                  </a:cubicBezTo>
                  <a:close/>
                  <a:moveTo>
                    <a:pt x="55319" y="81392"/>
                  </a:moveTo>
                  <a:cubicBezTo>
                    <a:pt x="56153" y="81392"/>
                    <a:pt x="56988" y="81440"/>
                    <a:pt x="57825" y="81542"/>
                  </a:cubicBezTo>
                  <a:cubicBezTo>
                    <a:pt x="56149" y="83565"/>
                    <a:pt x="54059" y="85324"/>
                    <a:pt x="52073" y="86952"/>
                  </a:cubicBezTo>
                  <a:cubicBezTo>
                    <a:pt x="49083" y="89404"/>
                    <a:pt x="45751" y="91431"/>
                    <a:pt x="42287" y="93139"/>
                  </a:cubicBezTo>
                  <a:cubicBezTo>
                    <a:pt x="35379" y="96545"/>
                    <a:pt x="27832" y="98522"/>
                    <a:pt x="20191" y="99363"/>
                  </a:cubicBezTo>
                  <a:cubicBezTo>
                    <a:pt x="22017" y="97181"/>
                    <a:pt x="24484" y="95454"/>
                    <a:pt x="26725" y="93809"/>
                  </a:cubicBezTo>
                  <a:cubicBezTo>
                    <a:pt x="29944" y="91447"/>
                    <a:pt x="33322" y="89299"/>
                    <a:pt x="36824" y="87384"/>
                  </a:cubicBezTo>
                  <a:cubicBezTo>
                    <a:pt x="42453" y="84306"/>
                    <a:pt x="48822" y="81392"/>
                    <a:pt x="55319" y="81392"/>
                  </a:cubicBezTo>
                  <a:close/>
                  <a:moveTo>
                    <a:pt x="103536" y="89325"/>
                  </a:moveTo>
                  <a:lnTo>
                    <a:pt x="103536" y="89325"/>
                  </a:lnTo>
                  <a:cubicBezTo>
                    <a:pt x="102580" y="91039"/>
                    <a:pt x="101316" y="92647"/>
                    <a:pt x="100124" y="94112"/>
                  </a:cubicBezTo>
                  <a:cubicBezTo>
                    <a:pt x="98173" y="96508"/>
                    <a:pt x="95901" y="98656"/>
                    <a:pt x="93460" y="100548"/>
                  </a:cubicBezTo>
                  <a:cubicBezTo>
                    <a:pt x="89038" y="103975"/>
                    <a:pt x="84024" y="106549"/>
                    <a:pt x="78757" y="108398"/>
                  </a:cubicBezTo>
                  <a:cubicBezTo>
                    <a:pt x="79866" y="106564"/>
                    <a:pt x="81424" y="104927"/>
                    <a:pt x="82801" y="103395"/>
                  </a:cubicBezTo>
                  <a:cubicBezTo>
                    <a:pt x="84966" y="100984"/>
                    <a:pt x="87295" y="98719"/>
                    <a:pt x="89767" y="96623"/>
                  </a:cubicBezTo>
                  <a:cubicBezTo>
                    <a:pt x="93726" y="93267"/>
                    <a:pt x="98321" y="90024"/>
                    <a:pt x="103536" y="89325"/>
                  </a:cubicBezTo>
                  <a:close/>
                  <a:moveTo>
                    <a:pt x="52505" y="0"/>
                  </a:moveTo>
                  <a:cubicBezTo>
                    <a:pt x="52004" y="0"/>
                    <a:pt x="51514" y="233"/>
                    <a:pt x="51247" y="748"/>
                  </a:cubicBezTo>
                  <a:cubicBezTo>
                    <a:pt x="49193" y="4699"/>
                    <a:pt x="49270" y="9388"/>
                    <a:pt x="49291" y="13735"/>
                  </a:cubicBezTo>
                  <a:cubicBezTo>
                    <a:pt x="49317" y="18641"/>
                    <a:pt x="49748" y="23539"/>
                    <a:pt x="50544" y="28380"/>
                  </a:cubicBezTo>
                  <a:cubicBezTo>
                    <a:pt x="51779" y="35900"/>
                    <a:pt x="54114" y="43798"/>
                    <a:pt x="59892" y="49074"/>
                  </a:cubicBezTo>
                  <a:cubicBezTo>
                    <a:pt x="60488" y="55327"/>
                    <a:pt x="62177" y="61413"/>
                    <a:pt x="64920" y="67051"/>
                  </a:cubicBezTo>
                  <a:cubicBezTo>
                    <a:pt x="62567" y="66005"/>
                    <a:pt x="60245" y="64888"/>
                    <a:pt x="57960" y="63701"/>
                  </a:cubicBezTo>
                  <a:cubicBezTo>
                    <a:pt x="51591" y="60395"/>
                    <a:pt x="45505" y="56555"/>
                    <a:pt x="39797" y="52213"/>
                  </a:cubicBezTo>
                  <a:cubicBezTo>
                    <a:pt x="39794" y="52138"/>
                    <a:pt x="39785" y="52061"/>
                    <a:pt x="39771" y="51981"/>
                  </a:cubicBezTo>
                  <a:cubicBezTo>
                    <a:pt x="38301" y="43549"/>
                    <a:pt x="32012" y="37126"/>
                    <a:pt x="25589" y="31969"/>
                  </a:cubicBezTo>
                  <a:cubicBezTo>
                    <a:pt x="22053" y="29129"/>
                    <a:pt x="18326" y="26533"/>
                    <a:pt x="14415" y="24235"/>
                  </a:cubicBezTo>
                  <a:cubicBezTo>
                    <a:pt x="10568" y="21971"/>
                    <a:pt x="6404" y="19439"/>
                    <a:pt x="1835" y="19245"/>
                  </a:cubicBezTo>
                  <a:cubicBezTo>
                    <a:pt x="1813" y="19244"/>
                    <a:pt x="1791" y="19244"/>
                    <a:pt x="1769" y="19244"/>
                  </a:cubicBezTo>
                  <a:cubicBezTo>
                    <a:pt x="595" y="19244"/>
                    <a:pt x="0" y="20592"/>
                    <a:pt x="507" y="21558"/>
                  </a:cubicBezTo>
                  <a:cubicBezTo>
                    <a:pt x="4149" y="28482"/>
                    <a:pt x="8963" y="34786"/>
                    <a:pt x="14727" y="40083"/>
                  </a:cubicBezTo>
                  <a:cubicBezTo>
                    <a:pt x="20170" y="45086"/>
                    <a:pt x="27048" y="50494"/>
                    <a:pt x="34501" y="51930"/>
                  </a:cubicBezTo>
                  <a:cubicBezTo>
                    <a:pt x="46319" y="61549"/>
                    <a:pt x="59810" y="68972"/>
                    <a:pt x="74153" y="73965"/>
                  </a:cubicBezTo>
                  <a:cubicBezTo>
                    <a:pt x="72976" y="74084"/>
                    <a:pt x="71800" y="74254"/>
                    <a:pt x="70628" y="74475"/>
                  </a:cubicBezTo>
                  <a:cubicBezTo>
                    <a:pt x="68273" y="74920"/>
                    <a:pt x="65958" y="75575"/>
                    <a:pt x="63722" y="76435"/>
                  </a:cubicBezTo>
                  <a:cubicBezTo>
                    <a:pt x="62177" y="77029"/>
                    <a:pt x="60547" y="77613"/>
                    <a:pt x="59278" y="78660"/>
                  </a:cubicBezTo>
                  <a:cubicBezTo>
                    <a:pt x="57983" y="78445"/>
                    <a:pt x="56690" y="78345"/>
                    <a:pt x="55404" y="78345"/>
                  </a:cubicBezTo>
                  <a:cubicBezTo>
                    <a:pt x="48558" y="78345"/>
                    <a:pt x="41890" y="81174"/>
                    <a:pt x="35870" y="84406"/>
                  </a:cubicBezTo>
                  <a:cubicBezTo>
                    <a:pt x="31949" y="86511"/>
                    <a:pt x="28187" y="88907"/>
                    <a:pt x="24617" y="91565"/>
                  </a:cubicBezTo>
                  <a:cubicBezTo>
                    <a:pt x="21314" y="94025"/>
                    <a:pt x="17674" y="96605"/>
                    <a:pt x="15828" y="100400"/>
                  </a:cubicBezTo>
                  <a:cubicBezTo>
                    <a:pt x="15371" y="101334"/>
                    <a:pt x="15872" y="102717"/>
                    <a:pt x="17045" y="102717"/>
                  </a:cubicBezTo>
                  <a:cubicBezTo>
                    <a:pt x="17081" y="102717"/>
                    <a:pt x="17117" y="102715"/>
                    <a:pt x="17155" y="102713"/>
                  </a:cubicBezTo>
                  <a:cubicBezTo>
                    <a:pt x="26396" y="102055"/>
                    <a:pt x="35500" y="99899"/>
                    <a:pt x="43833" y="95795"/>
                  </a:cubicBezTo>
                  <a:cubicBezTo>
                    <a:pt x="47464" y="94007"/>
                    <a:pt x="50898" y="91847"/>
                    <a:pt x="54038" y="89295"/>
                  </a:cubicBezTo>
                  <a:cubicBezTo>
                    <a:pt x="56899" y="86970"/>
                    <a:pt x="59834" y="84390"/>
                    <a:pt x="61825" y="81250"/>
                  </a:cubicBezTo>
                  <a:cubicBezTo>
                    <a:pt x="61999" y="80976"/>
                    <a:pt x="62072" y="80706"/>
                    <a:pt x="62071" y="80452"/>
                  </a:cubicBezTo>
                  <a:cubicBezTo>
                    <a:pt x="62394" y="80291"/>
                    <a:pt x="62730" y="80154"/>
                    <a:pt x="63038" y="80016"/>
                  </a:cubicBezTo>
                  <a:cubicBezTo>
                    <a:pt x="64012" y="79583"/>
                    <a:pt x="65010" y="79205"/>
                    <a:pt x="66018" y="78862"/>
                  </a:cubicBezTo>
                  <a:cubicBezTo>
                    <a:pt x="67933" y="78212"/>
                    <a:pt x="69897" y="77709"/>
                    <a:pt x="71888" y="77357"/>
                  </a:cubicBezTo>
                  <a:cubicBezTo>
                    <a:pt x="74050" y="76974"/>
                    <a:pt x="76256" y="76784"/>
                    <a:pt x="78461" y="76784"/>
                  </a:cubicBezTo>
                  <a:cubicBezTo>
                    <a:pt x="80404" y="76784"/>
                    <a:pt x="82347" y="76931"/>
                    <a:pt x="84259" y="77223"/>
                  </a:cubicBezTo>
                  <a:cubicBezTo>
                    <a:pt x="84351" y="77238"/>
                    <a:pt x="84441" y="77245"/>
                    <a:pt x="84528" y="77245"/>
                  </a:cubicBezTo>
                  <a:cubicBezTo>
                    <a:pt x="84653" y="77245"/>
                    <a:pt x="84773" y="77231"/>
                    <a:pt x="84887" y="77204"/>
                  </a:cubicBezTo>
                  <a:cubicBezTo>
                    <a:pt x="93784" y="79492"/>
                    <a:pt x="102915" y="80869"/>
                    <a:pt x="112104" y="81287"/>
                  </a:cubicBezTo>
                  <a:cubicBezTo>
                    <a:pt x="110569" y="81970"/>
                    <a:pt x="109088" y="82768"/>
                    <a:pt x="107678" y="83686"/>
                  </a:cubicBezTo>
                  <a:cubicBezTo>
                    <a:pt x="106567" y="84411"/>
                    <a:pt x="105433" y="85141"/>
                    <a:pt x="104603" y="86139"/>
                  </a:cubicBezTo>
                  <a:cubicBezTo>
                    <a:pt x="98281" y="86468"/>
                    <a:pt x="92764" y="90135"/>
                    <a:pt x="88005" y="94103"/>
                  </a:cubicBezTo>
                  <a:cubicBezTo>
                    <a:pt x="85240" y="96409"/>
                    <a:pt x="82650" y="98927"/>
                    <a:pt x="80266" y="101626"/>
                  </a:cubicBezTo>
                  <a:cubicBezTo>
                    <a:pt x="77971" y="104224"/>
                    <a:pt x="75393" y="107028"/>
                    <a:pt x="74552" y="110478"/>
                  </a:cubicBezTo>
                  <a:cubicBezTo>
                    <a:pt x="74315" y="111455"/>
                    <a:pt x="75058" y="112432"/>
                    <a:pt x="76023" y="112432"/>
                  </a:cubicBezTo>
                  <a:cubicBezTo>
                    <a:pt x="76159" y="112432"/>
                    <a:pt x="76300" y="112412"/>
                    <a:pt x="76443" y="112371"/>
                  </a:cubicBezTo>
                  <a:cubicBezTo>
                    <a:pt x="83387" y="110335"/>
                    <a:pt x="89966" y="107169"/>
                    <a:pt x="95670" y="102695"/>
                  </a:cubicBezTo>
                  <a:cubicBezTo>
                    <a:pt x="98253" y="100668"/>
                    <a:pt x="100636" y="98387"/>
                    <a:pt x="102678" y="95811"/>
                  </a:cubicBezTo>
                  <a:cubicBezTo>
                    <a:pt x="104552" y="93446"/>
                    <a:pt x="106422" y="90925"/>
                    <a:pt x="107467" y="88066"/>
                  </a:cubicBezTo>
                  <a:cubicBezTo>
                    <a:pt x="107543" y="87859"/>
                    <a:pt x="107574" y="87665"/>
                    <a:pt x="107567" y="87484"/>
                  </a:cubicBezTo>
                  <a:cubicBezTo>
                    <a:pt x="107739" y="87362"/>
                    <a:pt x="107907" y="87250"/>
                    <a:pt x="108049" y="87148"/>
                  </a:cubicBezTo>
                  <a:cubicBezTo>
                    <a:pt x="108738" y="86653"/>
                    <a:pt x="109446" y="86186"/>
                    <a:pt x="110172" y="85749"/>
                  </a:cubicBezTo>
                  <a:cubicBezTo>
                    <a:pt x="111508" y="84944"/>
                    <a:pt x="112906" y="84227"/>
                    <a:pt x="114354" y="83644"/>
                  </a:cubicBezTo>
                  <a:cubicBezTo>
                    <a:pt x="117375" y="82430"/>
                    <a:pt x="120577" y="81694"/>
                    <a:pt x="123826" y="81494"/>
                  </a:cubicBezTo>
                  <a:cubicBezTo>
                    <a:pt x="124122" y="81476"/>
                    <a:pt x="124371" y="81391"/>
                    <a:pt x="124579" y="81261"/>
                  </a:cubicBezTo>
                  <a:cubicBezTo>
                    <a:pt x="132696" y="80855"/>
                    <a:pt x="140770" y="79678"/>
                    <a:pt x="148667" y="77749"/>
                  </a:cubicBezTo>
                  <a:cubicBezTo>
                    <a:pt x="150448" y="77314"/>
                    <a:pt x="149879" y="74734"/>
                    <a:pt x="148253" y="74734"/>
                  </a:cubicBezTo>
                  <a:cubicBezTo>
                    <a:pt x="148126" y="74734"/>
                    <a:pt x="147991" y="74750"/>
                    <a:pt x="147851" y="74784"/>
                  </a:cubicBezTo>
                  <a:cubicBezTo>
                    <a:pt x="138095" y="77166"/>
                    <a:pt x="128081" y="78331"/>
                    <a:pt x="118065" y="78331"/>
                  </a:cubicBezTo>
                  <a:cubicBezTo>
                    <a:pt x="116927" y="78331"/>
                    <a:pt x="115790" y="78316"/>
                    <a:pt x="114652" y="78286"/>
                  </a:cubicBezTo>
                  <a:cubicBezTo>
                    <a:pt x="114649" y="78281"/>
                    <a:pt x="114645" y="78276"/>
                    <a:pt x="114642" y="78273"/>
                  </a:cubicBezTo>
                  <a:cubicBezTo>
                    <a:pt x="110328" y="73212"/>
                    <a:pt x="107128" y="67287"/>
                    <a:pt x="105186" y="60940"/>
                  </a:cubicBezTo>
                  <a:cubicBezTo>
                    <a:pt x="105214" y="60861"/>
                    <a:pt x="105237" y="60775"/>
                    <a:pt x="105254" y="60683"/>
                  </a:cubicBezTo>
                  <a:cubicBezTo>
                    <a:pt x="105918" y="57040"/>
                    <a:pt x="105527" y="53226"/>
                    <a:pt x="105025" y="49586"/>
                  </a:cubicBezTo>
                  <a:cubicBezTo>
                    <a:pt x="104449" y="45422"/>
                    <a:pt x="103336" y="41364"/>
                    <a:pt x="101806" y="37450"/>
                  </a:cubicBezTo>
                  <a:cubicBezTo>
                    <a:pt x="98469" y="28911"/>
                    <a:pt x="93305" y="21245"/>
                    <a:pt x="87039" y="14583"/>
                  </a:cubicBezTo>
                  <a:cubicBezTo>
                    <a:pt x="86746" y="14272"/>
                    <a:pt x="86373" y="14133"/>
                    <a:pt x="86000" y="14133"/>
                  </a:cubicBezTo>
                  <a:cubicBezTo>
                    <a:pt x="85337" y="14133"/>
                    <a:pt x="84675" y="14572"/>
                    <a:pt x="84470" y="15261"/>
                  </a:cubicBezTo>
                  <a:cubicBezTo>
                    <a:pt x="83157" y="19672"/>
                    <a:pt x="84252" y="24533"/>
                    <a:pt x="85137" y="28934"/>
                  </a:cubicBezTo>
                  <a:cubicBezTo>
                    <a:pt x="86092" y="33678"/>
                    <a:pt x="87426" y="38345"/>
                    <a:pt x="89128" y="42874"/>
                  </a:cubicBezTo>
                  <a:cubicBezTo>
                    <a:pt x="91765" y="49899"/>
                    <a:pt x="95484" y="56960"/>
                    <a:pt x="102000" y="61018"/>
                  </a:cubicBezTo>
                  <a:cubicBezTo>
                    <a:pt x="103783" y="67207"/>
                    <a:pt x="106705" y="72996"/>
                    <a:pt x="110591" y="78116"/>
                  </a:cubicBezTo>
                  <a:cubicBezTo>
                    <a:pt x="96462" y="77300"/>
                    <a:pt x="82462" y="74183"/>
                    <a:pt x="69317" y="68909"/>
                  </a:cubicBezTo>
                  <a:cubicBezTo>
                    <a:pt x="69283" y="68765"/>
                    <a:pt x="69225" y="68618"/>
                    <a:pt x="69141" y="68468"/>
                  </a:cubicBezTo>
                  <a:cubicBezTo>
                    <a:pt x="65817" y="62634"/>
                    <a:pt x="63722" y="56168"/>
                    <a:pt x="63011" y="49498"/>
                  </a:cubicBezTo>
                  <a:cubicBezTo>
                    <a:pt x="63024" y="49480"/>
                    <a:pt x="63037" y="49464"/>
                    <a:pt x="63049" y="49446"/>
                  </a:cubicBezTo>
                  <a:cubicBezTo>
                    <a:pt x="63198" y="49254"/>
                    <a:pt x="63303" y="49036"/>
                    <a:pt x="63345" y="48809"/>
                  </a:cubicBezTo>
                  <a:cubicBezTo>
                    <a:pt x="64530" y="45579"/>
                    <a:pt x="64810" y="41930"/>
                    <a:pt x="64990" y="38527"/>
                  </a:cubicBezTo>
                  <a:cubicBezTo>
                    <a:pt x="65205" y="34471"/>
                    <a:pt x="64875" y="30417"/>
                    <a:pt x="64184" y="26416"/>
                  </a:cubicBezTo>
                  <a:cubicBezTo>
                    <a:pt x="62604" y="17262"/>
                    <a:pt x="58873" y="8562"/>
                    <a:pt x="53901" y="748"/>
                  </a:cubicBezTo>
                  <a:cubicBezTo>
                    <a:pt x="53596" y="269"/>
                    <a:pt x="53044" y="0"/>
                    <a:pt x="5250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69" name="Google Shape;1169;p30"/>
          <p:cNvSpPr txBox="1">
            <a:spLocks noGrp="1"/>
          </p:cNvSpPr>
          <p:nvPr>
            <p:ph type="title"/>
          </p:nvPr>
        </p:nvSpPr>
        <p:spPr>
          <a:xfrm>
            <a:off x="6164025" y="112750"/>
            <a:ext cx="2255400" cy="621900"/>
          </a:xfrm>
          <a:prstGeom prst="rect">
            <a:avLst/>
          </a:prstGeom>
          <a:noFill/>
          <a:ln>
            <a:noFill/>
          </a:ln>
        </p:spPr>
        <p:txBody>
          <a:bodyPr spcFirstLastPara="1" wrap="square" lIns="0" tIns="91425" rIns="0" bIns="91425" anchor="t" anchorCtr="0">
            <a:noAutofit/>
          </a:bodyPr>
          <a:lstStyle/>
          <a:p>
            <a:pPr marL="0" lvl="0" indent="0" algn="l" rtl="0">
              <a:lnSpc>
                <a:spcPct val="100000"/>
              </a:lnSpc>
              <a:spcBef>
                <a:spcPts val="0"/>
              </a:spcBef>
              <a:spcAft>
                <a:spcPts val="0"/>
              </a:spcAft>
              <a:buSzPts val="3500"/>
              <a:buNone/>
            </a:pPr>
            <a:r>
              <a:rPr lang="en" sz="3200"/>
              <a:t>OVERVIEW</a:t>
            </a:r>
            <a:endParaRPr sz="3200"/>
          </a:p>
        </p:txBody>
      </p:sp>
      <p:sp>
        <p:nvSpPr>
          <p:cNvPr id="1170" name="Google Shape;1170;p30"/>
          <p:cNvSpPr txBox="1">
            <a:spLocks noGrp="1"/>
          </p:cNvSpPr>
          <p:nvPr>
            <p:ph type="subTitle" idx="4294967295"/>
          </p:nvPr>
        </p:nvSpPr>
        <p:spPr>
          <a:xfrm>
            <a:off x="112200" y="255125"/>
            <a:ext cx="4857900" cy="4714800"/>
          </a:xfrm>
          <a:prstGeom prst="rect">
            <a:avLst/>
          </a:prstGeom>
          <a:noFill/>
          <a:ln>
            <a:noFill/>
          </a:ln>
        </p:spPr>
        <p:txBody>
          <a:bodyPr spcFirstLastPara="1" wrap="square" lIns="0" tIns="91425" rIns="91425" bIns="91425" anchor="t" anchorCtr="0">
            <a:noAutofit/>
          </a:bodyPr>
          <a:lstStyle/>
          <a:p>
            <a:pPr marL="0" lvl="0" indent="0" algn="l" rtl="0">
              <a:lnSpc>
                <a:spcPct val="100000"/>
              </a:lnSpc>
              <a:spcBef>
                <a:spcPts val="0"/>
              </a:spcBef>
              <a:spcAft>
                <a:spcPts val="0"/>
              </a:spcAft>
              <a:buNone/>
            </a:pPr>
            <a:endParaRPr sz="2000" b="1" i="1" dirty="0">
              <a:latin typeface="Josefin Sans"/>
              <a:ea typeface="Josefin Sans"/>
              <a:cs typeface="Josefin Sans"/>
              <a:sym typeface="Josefin Sans"/>
            </a:endParaRPr>
          </a:p>
          <a:p>
            <a:pPr marL="457200" lvl="0" indent="0" algn="l" rtl="0">
              <a:lnSpc>
                <a:spcPct val="100000"/>
              </a:lnSpc>
              <a:spcBef>
                <a:spcPts val="1600"/>
              </a:spcBef>
              <a:spcAft>
                <a:spcPts val="0"/>
              </a:spcAft>
              <a:buNone/>
            </a:pPr>
            <a:endParaRPr sz="2000" b="1" i="1" dirty="0">
              <a:latin typeface="Josefin Sans"/>
              <a:ea typeface="Josefin Sans"/>
              <a:cs typeface="Josefin Sans"/>
              <a:sym typeface="Josefin Sans"/>
            </a:endParaRPr>
          </a:p>
          <a:p>
            <a:pPr marL="457200" lvl="0" indent="0" algn="l" rtl="0">
              <a:lnSpc>
                <a:spcPct val="100000"/>
              </a:lnSpc>
              <a:spcBef>
                <a:spcPts val="1600"/>
              </a:spcBef>
              <a:spcAft>
                <a:spcPts val="0"/>
              </a:spcAft>
              <a:buNone/>
            </a:pPr>
            <a:endParaRPr sz="1800" dirty="0"/>
          </a:p>
          <a:p>
            <a:pPr marL="457200" lvl="0" indent="-342900" algn="l" rtl="0">
              <a:lnSpc>
                <a:spcPct val="100000"/>
              </a:lnSpc>
              <a:spcBef>
                <a:spcPts val="1600"/>
              </a:spcBef>
              <a:spcAft>
                <a:spcPts val="0"/>
              </a:spcAft>
              <a:buSzPts val="1800"/>
              <a:buFont typeface="Josefin Sans"/>
              <a:buChar char="●"/>
            </a:pPr>
            <a:r>
              <a:rPr lang="en" sz="1800" b="1" i="1" dirty="0">
                <a:latin typeface="Josefin Sans"/>
                <a:ea typeface="Josefin Sans"/>
                <a:cs typeface="Josefin Sans"/>
                <a:sym typeface="Josefin Sans"/>
              </a:rPr>
              <a:t>Is your crop DNA safe?</a:t>
            </a:r>
          </a:p>
          <a:p>
            <a:pPr marL="114300" lvl="0" indent="0" algn="l" rtl="0">
              <a:lnSpc>
                <a:spcPct val="100000"/>
              </a:lnSpc>
              <a:spcBef>
                <a:spcPts val="1600"/>
              </a:spcBef>
              <a:spcAft>
                <a:spcPts val="0"/>
              </a:spcAft>
              <a:buSzPts val="1800"/>
              <a:buNone/>
            </a:pPr>
            <a:endParaRPr lang="en" sz="1800" b="1" i="1" dirty="0">
              <a:latin typeface="Josefin Sans"/>
              <a:ea typeface="Josefin Sans"/>
              <a:cs typeface="Josefin Sans"/>
              <a:sym typeface="Josefin Sans"/>
            </a:endParaRPr>
          </a:p>
          <a:p>
            <a:pPr marL="400050" indent="-285750">
              <a:spcBef>
                <a:spcPts val="1600"/>
              </a:spcBef>
              <a:buSzPts val="1800"/>
            </a:pPr>
            <a:r>
              <a:rPr lang="en" sz="1800" b="1" i="1" dirty="0">
                <a:latin typeface="Josefin Sans"/>
                <a:ea typeface="Josefin Sans"/>
                <a:cs typeface="Josefin Sans"/>
                <a:sym typeface="Josefin Sans"/>
              </a:rPr>
              <a:t>Here is a story.</a:t>
            </a:r>
            <a:endParaRPr sz="1800" b="1" i="1" dirty="0">
              <a:latin typeface="Josefin Sans"/>
              <a:ea typeface="Josefin Sans"/>
              <a:cs typeface="Josefin Sans"/>
              <a:sym typeface="Josefin Sans"/>
            </a:endParaRPr>
          </a:p>
          <a:p>
            <a:pPr marL="914400" lvl="0" indent="0" algn="l" rtl="0">
              <a:lnSpc>
                <a:spcPct val="100000"/>
              </a:lnSpc>
              <a:spcBef>
                <a:spcPts val="1600"/>
              </a:spcBef>
              <a:spcAft>
                <a:spcPts val="0"/>
              </a:spcAft>
              <a:buNone/>
            </a:pPr>
            <a:endParaRPr sz="1800" b="1" i="1" dirty="0">
              <a:latin typeface="Josefin Sans"/>
              <a:ea typeface="Josefin Sans"/>
              <a:cs typeface="Josefin Sans"/>
              <a:sym typeface="Josefin Sans"/>
            </a:endParaRPr>
          </a:p>
        </p:txBody>
      </p:sp>
      <p:pic>
        <p:nvPicPr>
          <p:cNvPr id="1171" name="Google Shape;1171;p30"/>
          <p:cNvPicPr preferRelativeResize="0"/>
          <p:nvPr/>
        </p:nvPicPr>
        <p:blipFill>
          <a:blip r:embed="rId3">
            <a:alphaModFix/>
          </a:blip>
          <a:stretch>
            <a:fillRect/>
          </a:stretch>
        </p:blipFill>
        <p:spPr>
          <a:xfrm>
            <a:off x="5062450" y="1506812"/>
            <a:ext cx="3939250" cy="2129875"/>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sp>
        <p:nvSpPr>
          <p:cNvPr id="1176" name="Google Shape;1176;p31"/>
          <p:cNvSpPr txBox="1">
            <a:spLocks noGrp="1"/>
          </p:cNvSpPr>
          <p:nvPr>
            <p:ph type="title" idx="2"/>
          </p:nvPr>
        </p:nvSpPr>
        <p:spPr>
          <a:xfrm>
            <a:off x="2286000" y="923956"/>
            <a:ext cx="4572000" cy="2194500"/>
          </a:xfrm>
          <a:prstGeom prst="rect">
            <a:avLst/>
          </a:prstGeom>
          <a:noFill/>
          <a:ln>
            <a:noFill/>
          </a:ln>
        </p:spPr>
        <p:txBody>
          <a:bodyPr spcFirstLastPara="1" wrap="square" lIns="0" tIns="0" rIns="0" bIns="1097275" anchor="ctr" anchorCtr="0">
            <a:noAutofit/>
          </a:bodyPr>
          <a:lstStyle/>
          <a:p>
            <a:pPr marL="0" lvl="0" indent="0" algn="ctr" rtl="0">
              <a:lnSpc>
                <a:spcPct val="100000"/>
              </a:lnSpc>
              <a:spcBef>
                <a:spcPts val="0"/>
              </a:spcBef>
              <a:spcAft>
                <a:spcPts val="0"/>
              </a:spcAft>
              <a:buSzPts val="6000"/>
              <a:buNone/>
            </a:pPr>
            <a:r>
              <a:rPr lang="en" dirty="0"/>
              <a:t>02</a:t>
            </a:r>
            <a:endParaRPr dirty="0"/>
          </a:p>
        </p:txBody>
      </p:sp>
      <p:sp>
        <p:nvSpPr>
          <p:cNvPr id="1177" name="Google Shape;1177;p31"/>
          <p:cNvSpPr txBox="1">
            <a:spLocks noGrp="1"/>
          </p:cNvSpPr>
          <p:nvPr>
            <p:ph type="title"/>
          </p:nvPr>
        </p:nvSpPr>
        <p:spPr>
          <a:xfrm>
            <a:off x="2178600" y="1101793"/>
            <a:ext cx="4786800" cy="1930500"/>
          </a:xfrm>
          <a:prstGeom prst="rect">
            <a:avLst/>
          </a:prstGeom>
          <a:noFill/>
          <a:ln>
            <a:noFill/>
          </a:ln>
        </p:spPr>
        <p:txBody>
          <a:bodyPr spcFirstLastPara="1" wrap="square" lIns="0" tIns="0" rIns="0" bIns="0" anchor="ctr" anchorCtr="0">
            <a:noAutofit/>
          </a:bodyPr>
          <a:lstStyle/>
          <a:p>
            <a:pPr marL="0" lvl="0" indent="0" algn="ctr" rtl="0">
              <a:lnSpc>
                <a:spcPct val="80000"/>
              </a:lnSpc>
              <a:spcBef>
                <a:spcPts val="0"/>
              </a:spcBef>
              <a:spcAft>
                <a:spcPts val="0"/>
              </a:spcAft>
              <a:buSzPts val="3600"/>
              <a:buNone/>
            </a:pPr>
            <a:r>
              <a:rPr lang="en" dirty="0"/>
              <a:t>The Statement</a:t>
            </a:r>
            <a:endParaRPr dirty="0"/>
          </a:p>
        </p:txBody>
      </p:sp>
      <p:sp>
        <p:nvSpPr>
          <p:cNvPr id="1178" name="Google Shape;1178;p31"/>
          <p:cNvSpPr txBox="1">
            <a:spLocks noGrp="1"/>
          </p:cNvSpPr>
          <p:nvPr>
            <p:ph type="subTitle" idx="1"/>
          </p:nvPr>
        </p:nvSpPr>
        <p:spPr>
          <a:xfrm>
            <a:off x="2286000" y="3579338"/>
            <a:ext cx="4572000" cy="640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400"/>
              <a:buNone/>
            </a:pPr>
            <a:r>
              <a:rPr lang="en"/>
              <a:t>Problem Statement for this pitch.</a:t>
            </a:r>
            <a:endParaRPr/>
          </a:p>
        </p:txBody>
      </p:sp>
      <p:cxnSp>
        <p:nvCxnSpPr>
          <p:cNvPr id="1179" name="Google Shape;1179;p31"/>
          <p:cNvCxnSpPr/>
          <p:nvPr/>
        </p:nvCxnSpPr>
        <p:spPr>
          <a:xfrm>
            <a:off x="4052400" y="3294588"/>
            <a:ext cx="1039200" cy="0"/>
          </a:xfrm>
          <a:prstGeom prst="straightConnector1">
            <a:avLst/>
          </a:prstGeom>
          <a:noFill/>
          <a:ln w="9525" cap="flat" cmpd="sng">
            <a:solidFill>
              <a:schemeClr val="dk1"/>
            </a:solidFill>
            <a:prstDash val="solid"/>
            <a:round/>
            <a:headEnd type="none" w="sm" len="sm"/>
            <a:tailEnd type="none" w="sm" len="sm"/>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3"/>
        <p:cNvGrpSpPr/>
        <p:nvPr/>
      </p:nvGrpSpPr>
      <p:grpSpPr>
        <a:xfrm>
          <a:off x="0" y="0"/>
          <a:ext cx="0" cy="0"/>
          <a:chOff x="0" y="0"/>
          <a:chExt cx="0" cy="0"/>
        </a:xfrm>
      </p:grpSpPr>
      <p:sp>
        <p:nvSpPr>
          <p:cNvPr id="1184" name="Google Shape;1184;p32"/>
          <p:cNvSpPr txBox="1">
            <a:spLocks noGrp="1"/>
          </p:cNvSpPr>
          <p:nvPr>
            <p:ph type="title"/>
          </p:nvPr>
        </p:nvSpPr>
        <p:spPr>
          <a:xfrm>
            <a:off x="612325" y="153075"/>
            <a:ext cx="3582000" cy="4593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3500"/>
              <a:buNone/>
            </a:pPr>
            <a:r>
              <a:rPr lang="en"/>
              <a:t>Problem Statement</a:t>
            </a:r>
            <a:endParaRPr/>
          </a:p>
          <a:p>
            <a:pPr marL="0" lvl="0" indent="0" algn="l" rtl="0">
              <a:lnSpc>
                <a:spcPct val="100000"/>
              </a:lnSpc>
              <a:spcBef>
                <a:spcPts val="0"/>
              </a:spcBef>
              <a:spcAft>
                <a:spcPts val="0"/>
              </a:spcAft>
              <a:buSzPts val="3500"/>
              <a:buNone/>
            </a:pPr>
            <a:endParaRPr/>
          </a:p>
          <a:p>
            <a:pPr marL="0" lvl="0" indent="0" algn="l" rtl="0">
              <a:lnSpc>
                <a:spcPct val="100000"/>
              </a:lnSpc>
              <a:spcBef>
                <a:spcPts val="0"/>
              </a:spcBef>
              <a:spcAft>
                <a:spcPts val="0"/>
              </a:spcAft>
              <a:buSzPts val="3500"/>
              <a:buNone/>
            </a:pPr>
            <a:endParaRPr/>
          </a:p>
        </p:txBody>
      </p:sp>
      <p:cxnSp>
        <p:nvCxnSpPr>
          <p:cNvPr id="1185" name="Google Shape;1185;p32"/>
          <p:cNvCxnSpPr/>
          <p:nvPr/>
        </p:nvCxnSpPr>
        <p:spPr>
          <a:xfrm>
            <a:off x="6847775" y="4968957"/>
            <a:ext cx="2208900" cy="0"/>
          </a:xfrm>
          <a:prstGeom prst="straightConnector1">
            <a:avLst/>
          </a:prstGeom>
          <a:noFill/>
          <a:ln w="9525" cap="flat" cmpd="sng">
            <a:solidFill>
              <a:schemeClr val="dk1"/>
            </a:solidFill>
            <a:prstDash val="solid"/>
            <a:round/>
            <a:headEnd type="none" w="sm" len="sm"/>
            <a:tailEnd type="none" w="sm" len="sm"/>
          </a:ln>
        </p:spPr>
      </p:cxnSp>
      <p:graphicFrame>
        <p:nvGraphicFramePr>
          <p:cNvPr id="1186" name="Google Shape;1186;p32"/>
          <p:cNvGraphicFramePr/>
          <p:nvPr>
            <p:extLst>
              <p:ext uri="{D42A27DB-BD31-4B8C-83A1-F6EECF244321}">
                <p14:modId xmlns:p14="http://schemas.microsoft.com/office/powerpoint/2010/main" val="1138591690"/>
              </p:ext>
            </p:extLst>
          </p:nvPr>
        </p:nvGraphicFramePr>
        <p:xfrm>
          <a:off x="675025" y="707628"/>
          <a:ext cx="8115325" cy="4166070"/>
        </p:xfrm>
        <a:graphic>
          <a:graphicData uri="http://schemas.openxmlformats.org/drawingml/2006/table">
            <a:tbl>
              <a:tblPr>
                <a:noFill/>
                <a:tableStyleId>{8D4D1105-3873-498E-BD19-DF28A365AA9E}</a:tableStyleId>
              </a:tblPr>
              <a:tblGrid>
                <a:gridCol w="1988125">
                  <a:extLst>
                    <a:ext uri="{9D8B030D-6E8A-4147-A177-3AD203B41FA5}">
                      <a16:colId xmlns:a16="http://schemas.microsoft.com/office/drawing/2014/main" val="20000"/>
                    </a:ext>
                  </a:extLst>
                </a:gridCol>
                <a:gridCol w="6127200">
                  <a:extLst>
                    <a:ext uri="{9D8B030D-6E8A-4147-A177-3AD203B41FA5}">
                      <a16:colId xmlns:a16="http://schemas.microsoft.com/office/drawing/2014/main" val="20001"/>
                    </a:ext>
                  </a:extLst>
                </a:gridCol>
              </a:tblGrid>
              <a:tr h="182775">
                <a:tc>
                  <a:txBody>
                    <a:bodyPr/>
                    <a:lstStyle/>
                    <a:p>
                      <a:pPr marL="0" marR="0" lvl="0" indent="0" algn="ctr" rtl="0">
                        <a:lnSpc>
                          <a:spcPct val="100000"/>
                        </a:lnSpc>
                        <a:spcBef>
                          <a:spcPts val="0"/>
                        </a:spcBef>
                        <a:spcAft>
                          <a:spcPts val="0"/>
                        </a:spcAft>
                        <a:buClr>
                          <a:srgbClr val="000000"/>
                        </a:buClr>
                        <a:buSzPts val="1800"/>
                        <a:buFont typeface="Arial"/>
                        <a:buNone/>
                      </a:pPr>
                      <a:endParaRPr sz="1800" u="none" strike="noStrike" cap="none">
                        <a:solidFill>
                          <a:schemeClr val="dk1"/>
                        </a:solidFill>
                        <a:latin typeface="Cormorant Unicase"/>
                        <a:ea typeface="Cormorant Unicase"/>
                        <a:cs typeface="Cormorant Unicase"/>
                        <a:sym typeface="Cormorant Unicas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solidFill>
                          <a:schemeClr val="dk1"/>
                        </a:solidFill>
                        <a:latin typeface="Josefin Sans Light"/>
                        <a:ea typeface="Josefin Sans Light"/>
                        <a:cs typeface="Josefin Sans Light"/>
                        <a:sym typeface="Josefin Sans Light"/>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1118125">
                <a:tc>
                  <a:txBody>
                    <a:bodyPr/>
                    <a:lstStyle/>
                    <a:p>
                      <a:pPr marL="0" marR="0" lvl="0" indent="0" algn="ctr" rtl="0">
                        <a:lnSpc>
                          <a:spcPct val="100000"/>
                        </a:lnSpc>
                        <a:spcBef>
                          <a:spcPts val="0"/>
                        </a:spcBef>
                        <a:spcAft>
                          <a:spcPts val="0"/>
                        </a:spcAft>
                        <a:buClr>
                          <a:srgbClr val="000000"/>
                        </a:buClr>
                        <a:buSzPts val="1800"/>
                        <a:buFont typeface="Arial"/>
                        <a:buNone/>
                      </a:pPr>
                      <a:r>
                        <a:rPr lang="en" sz="1800">
                          <a:solidFill>
                            <a:schemeClr val="dk1"/>
                          </a:solidFill>
                          <a:latin typeface="Cormorant Unicase"/>
                          <a:ea typeface="Cormorant Unicase"/>
                          <a:cs typeface="Cormorant Unicase"/>
                          <a:sym typeface="Cormorant Unicase"/>
                        </a:rPr>
                        <a:t>THE PROBLEM OF…</a:t>
                      </a:r>
                      <a:endParaRPr sz="1800" u="none" strike="noStrike" cap="none">
                        <a:solidFill>
                          <a:schemeClr val="dk1"/>
                        </a:solidFill>
                        <a:latin typeface="Cormorant Unicase"/>
                        <a:ea typeface="Cormorant Unicase"/>
                        <a:cs typeface="Cormorant Unicase"/>
                        <a:sym typeface="Cormorant Unicas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457200" marR="0" lvl="0" indent="-311150" algn="just" rtl="0">
                        <a:lnSpc>
                          <a:spcPct val="100000"/>
                        </a:lnSpc>
                        <a:spcBef>
                          <a:spcPts val="0"/>
                        </a:spcBef>
                        <a:spcAft>
                          <a:spcPts val="0"/>
                        </a:spcAft>
                        <a:buClr>
                          <a:schemeClr val="dk1"/>
                        </a:buClr>
                        <a:buSzPts val="1300"/>
                        <a:buFont typeface="Josefin Sans Medium"/>
                        <a:buAutoNum type="arabicParenBoth"/>
                      </a:pPr>
                      <a:r>
                        <a:rPr lang="en" sz="1300">
                          <a:solidFill>
                            <a:schemeClr val="dk1"/>
                          </a:solidFill>
                          <a:latin typeface="Josefin Sans Medium"/>
                          <a:ea typeface="Josefin Sans Medium"/>
                          <a:cs typeface="Josefin Sans Medium"/>
                          <a:sym typeface="Josefin Sans Medium"/>
                        </a:rPr>
                        <a:t>Crop DNA theft; which could be a major problem in the future. </a:t>
                      </a:r>
                      <a:endParaRPr sz="1300">
                        <a:solidFill>
                          <a:schemeClr val="dk1"/>
                        </a:solidFill>
                        <a:latin typeface="Josefin Sans Medium"/>
                        <a:ea typeface="Josefin Sans Medium"/>
                        <a:cs typeface="Josefin Sans Medium"/>
                        <a:sym typeface="Josefin Sans Medium"/>
                      </a:endParaRPr>
                    </a:p>
                    <a:p>
                      <a:pPr marL="457200" marR="0" lvl="0" indent="0" algn="just" rtl="0">
                        <a:lnSpc>
                          <a:spcPct val="100000"/>
                        </a:lnSpc>
                        <a:spcBef>
                          <a:spcPts val="0"/>
                        </a:spcBef>
                        <a:spcAft>
                          <a:spcPts val="0"/>
                        </a:spcAft>
                        <a:buNone/>
                      </a:pPr>
                      <a:r>
                        <a:rPr lang="en" sz="1300">
                          <a:solidFill>
                            <a:schemeClr val="dk1"/>
                          </a:solidFill>
                          <a:latin typeface="Josefin Sans Medium"/>
                          <a:ea typeface="Josefin Sans Medium"/>
                          <a:cs typeface="Josefin Sans Medium"/>
                          <a:sym typeface="Josefin Sans Medium"/>
                        </a:rPr>
                        <a:t>Genetic data is vulnerable to sequence infiltration/doping </a:t>
                      </a:r>
                      <a:endParaRPr sz="1300">
                        <a:solidFill>
                          <a:schemeClr val="dk1"/>
                        </a:solidFill>
                        <a:latin typeface="Josefin Sans Medium"/>
                        <a:ea typeface="Josefin Sans Medium"/>
                        <a:cs typeface="Josefin Sans Medium"/>
                        <a:sym typeface="Josefin Sans Medium"/>
                      </a:endParaRPr>
                    </a:p>
                    <a:p>
                      <a:pPr marL="457200" marR="0" lvl="0" indent="0" algn="just" rtl="0">
                        <a:lnSpc>
                          <a:spcPct val="100000"/>
                        </a:lnSpc>
                        <a:spcBef>
                          <a:spcPts val="0"/>
                        </a:spcBef>
                        <a:spcAft>
                          <a:spcPts val="0"/>
                        </a:spcAft>
                        <a:buNone/>
                      </a:pPr>
                      <a:r>
                        <a:rPr lang="en" sz="1300">
                          <a:solidFill>
                            <a:schemeClr val="dk1"/>
                          </a:solidFill>
                          <a:latin typeface="Josefin Sans Medium"/>
                          <a:ea typeface="Josefin Sans Medium"/>
                          <a:cs typeface="Josefin Sans Medium"/>
                          <a:sym typeface="Josefin Sans Medium"/>
                        </a:rPr>
                        <a:t>through illegal/unfair means. </a:t>
                      </a:r>
                      <a:endParaRPr sz="1300">
                        <a:solidFill>
                          <a:schemeClr val="dk1"/>
                        </a:solidFill>
                        <a:latin typeface="Josefin Sans Medium"/>
                        <a:ea typeface="Josefin Sans Medium"/>
                        <a:cs typeface="Josefin Sans Medium"/>
                        <a:sym typeface="Josefin Sans Medium"/>
                      </a:endParaRPr>
                    </a:p>
                    <a:p>
                      <a:pPr marL="457200" marR="0" lvl="0" indent="0" algn="just" rtl="0">
                        <a:lnSpc>
                          <a:spcPct val="100000"/>
                        </a:lnSpc>
                        <a:spcBef>
                          <a:spcPts val="0"/>
                        </a:spcBef>
                        <a:spcAft>
                          <a:spcPts val="0"/>
                        </a:spcAft>
                        <a:buNone/>
                      </a:pPr>
                      <a:endParaRPr sz="1300">
                        <a:solidFill>
                          <a:schemeClr val="dk1"/>
                        </a:solidFill>
                        <a:latin typeface="Josefin Sans Medium"/>
                        <a:ea typeface="Josefin Sans Medium"/>
                        <a:cs typeface="Josefin Sans Medium"/>
                        <a:sym typeface="Josefin Sans Medium"/>
                      </a:endParaRPr>
                    </a:p>
                    <a:p>
                      <a:pPr marL="457200" marR="0" lvl="0" indent="-311150" algn="just" rtl="0">
                        <a:lnSpc>
                          <a:spcPct val="100000"/>
                        </a:lnSpc>
                        <a:spcBef>
                          <a:spcPts val="0"/>
                        </a:spcBef>
                        <a:spcAft>
                          <a:spcPts val="0"/>
                        </a:spcAft>
                        <a:buClr>
                          <a:schemeClr val="dk1"/>
                        </a:buClr>
                        <a:buSzPts val="1300"/>
                        <a:buFont typeface="Josefin Sans Medium"/>
                        <a:buAutoNum type="arabicParenBoth"/>
                      </a:pPr>
                      <a:r>
                        <a:rPr lang="en" sz="1300">
                          <a:solidFill>
                            <a:schemeClr val="dk1"/>
                          </a:solidFill>
                          <a:latin typeface="Josefin Sans Medium"/>
                          <a:ea typeface="Josefin Sans Medium"/>
                          <a:cs typeface="Josefin Sans Medium"/>
                          <a:sym typeface="Josefin Sans Medium"/>
                        </a:rPr>
                        <a:t>Endemic species of flora being endangered</a:t>
                      </a:r>
                      <a:endParaRPr sz="1300">
                        <a:solidFill>
                          <a:schemeClr val="dk1"/>
                        </a:solidFill>
                        <a:latin typeface="Josefin Sans Medium"/>
                        <a:ea typeface="Josefin Sans Medium"/>
                        <a:cs typeface="Josefin Sans Medium"/>
                        <a:sym typeface="Josefin Sans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1218700">
                <a:tc>
                  <a:txBody>
                    <a:bodyPr/>
                    <a:lstStyle/>
                    <a:p>
                      <a:pPr marL="0" marR="0" lvl="0" indent="0" algn="ctr" rtl="0">
                        <a:lnSpc>
                          <a:spcPct val="100000"/>
                        </a:lnSpc>
                        <a:spcBef>
                          <a:spcPts val="0"/>
                        </a:spcBef>
                        <a:spcAft>
                          <a:spcPts val="0"/>
                        </a:spcAft>
                        <a:buClr>
                          <a:srgbClr val="000000"/>
                        </a:buClr>
                        <a:buSzPts val="1800"/>
                        <a:buFont typeface="Arial"/>
                        <a:buNone/>
                      </a:pPr>
                      <a:r>
                        <a:rPr lang="en" sz="1800">
                          <a:solidFill>
                            <a:schemeClr val="dk1"/>
                          </a:solidFill>
                          <a:latin typeface="Cormorant Unicase"/>
                          <a:ea typeface="Cormorant Unicase"/>
                          <a:cs typeface="Cormorant Unicase"/>
                          <a:sym typeface="Cormorant Unicase"/>
                        </a:rPr>
                        <a:t>AFFECTS…</a:t>
                      </a:r>
                      <a:endParaRPr sz="1800" u="none" strike="noStrike" cap="none">
                        <a:solidFill>
                          <a:schemeClr val="dk1"/>
                        </a:solidFill>
                        <a:latin typeface="Cormorant Unicase"/>
                        <a:ea typeface="Cormorant Unicase"/>
                        <a:cs typeface="Cormorant Unicase"/>
                        <a:sym typeface="Cormorant Unicas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457200" marR="0" lvl="0" indent="-311150" algn="just" rtl="0">
                        <a:lnSpc>
                          <a:spcPct val="100000"/>
                        </a:lnSpc>
                        <a:spcBef>
                          <a:spcPts val="0"/>
                        </a:spcBef>
                        <a:spcAft>
                          <a:spcPts val="0"/>
                        </a:spcAft>
                        <a:buClr>
                          <a:schemeClr val="dk1"/>
                        </a:buClr>
                        <a:buSzPts val="1300"/>
                        <a:buFont typeface="Josefin Sans Medium"/>
                        <a:buAutoNum type="arabicParenBoth"/>
                      </a:pPr>
                      <a:r>
                        <a:rPr lang="en" sz="1300" dirty="0">
                          <a:solidFill>
                            <a:schemeClr val="dk1"/>
                          </a:solidFill>
                          <a:latin typeface="Josefin Sans Medium"/>
                          <a:ea typeface="Josefin Sans Medium"/>
                          <a:cs typeface="Josefin Sans Medium"/>
                          <a:sym typeface="Josefin Sans Medium"/>
                        </a:rPr>
                        <a:t>Shortage in the produce and availiability of samples to meet the ever growing demands.</a:t>
                      </a:r>
                      <a:endParaRPr sz="1300" dirty="0">
                        <a:solidFill>
                          <a:schemeClr val="dk1"/>
                        </a:solidFill>
                        <a:latin typeface="Josefin Sans Medium"/>
                        <a:ea typeface="Josefin Sans Medium"/>
                        <a:cs typeface="Josefin Sans Medium"/>
                        <a:sym typeface="Josefin Sans Medium"/>
                      </a:endParaRPr>
                    </a:p>
                    <a:p>
                      <a:pPr marL="457200" marR="0" lvl="0" indent="-311150" algn="just" rtl="0">
                        <a:lnSpc>
                          <a:spcPct val="100000"/>
                        </a:lnSpc>
                        <a:spcBef>
                          <a:spcPts val="0"/>
                        </a:spcBef>
                        <a:spcAft>
                          <a:spcPts val="0"/>
                        </a:spcAft>
                        <a:buClr>
                          <a:schemeClr val="dk1"/>
                        </a:buClr>
                        <a:buSzPts val="1300"/>
                        <a:buFont typeface="Josefin Sans Medium"/>
                        <a:buAutoNum type="arabicParenBoth"/>
                      </a:pPr>
                      <a:r>
                        <a:rPr lang="en" sz="1300" dirty="0">
                          <a:solidFill>
                            <a:schemeClr val="dk1"/>
                          </a:solidFill>
                          <a:latin typeface="Josefin Sans Medium"/>
                          <a:ea typeface="Josefin Sans Medium"/>
                          <a:cs typeface="Josefin Sans Medium"/>
                          <a:sym typeface="Josefin Sans Medium"/>
                        </a:rPr>
                        <a:t>Affects our ecosystem and style of living</a:t>
                      </a:r>
                      <a:endParaRPr sz="1300" dirty="0">
                        <a:solidFill>
                          <a:schemeClr val="dk1"/>
                        </a:solidFill>
                        <a:latin typeface="Josefin Sans Medium"/>
                        <a:ea typeface="Josefin Sans Medium"/>
                        <a:cs typeface="Josefin Sans Medium"/>
                        <a:sym typeface="Josefin Sans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1267725">
                <a:tc>
                  <a:txBody>
                    <a:bodyPr/>
                    <a:lstStyle/>
                    <a:p>
                      <a:pPr marL="0" marR="0" lvl="0" indent="0" algn="ctr" rtl="0">
                        <a:lnSpc>
                          <a:spcPct val="100000"/>
                        </a:lnSpc>
                        <a:spcBef>
                          <a:spcPts val="0"/>
                        </a:spcBef>
                        <a:spcAft>
                          <a:spcPts val="0"/>
                        </a:spcAft>
                        <a:buClr>
                          <a:srgbClr val="000000"/>
                        </a:buClr>
                        <a:buSzPts val="1800"/>
                        <a:buFont typeface="Arial"/>
                        <a:buNone/>
                      </a:pPr>
                      <a:r>
                        <a:rPr lang="en" sz="1800">
                          <a:solidFill>
                            <a:schemeClr val="dk1"/>
                          </a:solidFill>
                          <a:latin typeface="Cormorant Unicase"/>
                          <a:ea typeface="Cormorant Unicase"/>
                          <a:cs typeface="Cormorant Unicase"/>
                          <a:sym typeface="Cormorant Unicase"/>
                        </a:rPr>
                        <a:t>AND RESULTS IN..</a:t>
                      </a:r>
                      <a:endParaRPr sz="1800" u="none" strike="noStrike" cap="none">
                        <a:solidFill>
                          <a:schemeClr val="dk1"/>
                        </a:solidFill>
                        <a:latin typeface="Cormorant Unicase"/>
                        <a:ea typeface="Cormorant Unicase"/>
                        <a:cs typeface="Cormorant Unicase"/>
                        <a:sym typeface="Cormorant Unicas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just" rtl="0">
                        <a:lnSpc>
                          <a:spcPct val="100000"/>
                        </a:lnSpc>
                        <a:spcBef>
                          <a:spcPts val="0"/>
                        </a:spcBef>
                        <a:spcAft>
                          <a:spcPts val="0"/>
                        </a:spcAft>
                        <a:buClr>
                          <a:srgbClr val="000000"/>
                        </a:buClr>
                        <a:buSzPts val="1400"/>
                        <a:buFont typeface="Arial"/>
                        <a:buNone/>
                      </a:pPr>
                      <a:r>
                        <a:rPr lang="en" sz="1300">
                          <a:solidFill>
                            <a:schemeClr val="dk1"/>
                          </a:solidFill>
                          <a:latin typeface="Josefin Sans Medium"/>
                          <a:ea typeface="Josefin Sans Medium"/>
                          <a:cs typeface="Josefin Sans Medium"/>
                          <a:sym typeface="Josefin Sans Medium"/>
                        </a:rPr>
                        <a:t>(1) Theft of crop DNA could result in illegal cloning, replication or even infiltration of the crop field, once a thorough study of the stolen DNA sample is collected. </a:t>
                      </a:r>
                      <a:endParaRPr sz="1300">
                        <a:solidFill>
                          <a:schemeClr val="dk1"/>
                        </a:solidFill>
                        <a:latin typeface="Josefin Sans Medium"/>
                        <a:ea typeface="Josefin Sans Medium"/>
                        <a:cs typeface="Josefin Sans Medium"/>
                        <a:sym typeface="Josefin Sans Medium"/>
                      </a:endParaRPr>
                    </a:p>
                    <a:p>
                      <a:pPr marL="0" marR="0" lvl="0" indent="0" algn="just" rtl="0">
                        <a:lnSpc>
                          <a:spcPct val="100000"/>
                        </a:lnSpc>
                        <a:spcBef>
                          <a:spcPts val="0"/>
                        </a:spcBef>
                        <a:spcAft>
                          <a:spcPts val="0"/>
                        </a:spcAft>
                        <a:buClr>
                          <a:srgbClr val="000000"/>
                        </a:buClr>
                        <a:buSzPts val="1400"/>
                        <a:buFont typeface="Arial"/>
                        <a:buNone/>
                      </a:pPr>
                      <a:endParaRPr sz="1300">
                        <a:solidFill>
                          <a:schemeClr val="dk1"/>
                        </a:solidFill>
                        <a:latin typeface="Josefin Sans Medium"/>
                        <a:ea typeface="Josefin Sans Medium"/>
                        <a:cs typeface="Josefin Sans Medium"/>
                        <a:sym typeface="Josefin Sans Medium"/>
                      </a:endParaRPr>
                    </a:p>
                    <a:p>
                      <a:pPr marL="0" marR="0" lvl="0" indent="0" algn="just" rtl="0">
                        <a:lnSpc>
                          <a:spcPct val="100000"/>
                        </a:lnSpc>
                        <a:spcBef>
                          <a:spcPts val="0"/>
                        </a:spcBef>
                        <a:spcAft>
                          <a:spcPts val="0"/>
                        </a:spcAft>
                        <a:buClr>
                          <a:srgbClr val="000000"/>
                        </a:buClr>
                        <a:buSzPts val="1400"/>
                        <a:buFont typeface="Arial"/>
                        <a:buNone/>
                      </a:pPr>
                      <a:r>
                        <a:rPr lang="en" sz="1300">
                          <a:solidFill>
                            <a:schemeClr val="dk1"/>
                          </a:solidFill>
                          <a:latin typeface="Josefin Sans Medium"/>
                          <a:ea typeface="Josefin Sans Medium"/>
                          <a:cs typeface="Josefin Sans Medium"/>
                          <a:sym typeface="Josefin Sans Medium"/>
                        </a:rPr>
                        <a:t>(2) Threat to mankind as a whole.</a:t>
                      </a:r>
                      <a:endParaRPr sz="1300">
                        <a:solidFill>
                          <a:schemeClr val="dk1"/>
                        </a:solidFill>
                        <a:latin typeface="Josefin Sans Medium"/>
                        <a:ea typeface="Josefin Sans Medium"/>
                        <a:cs typeface="Josefin Sans Medium"/>
                        <a:sym typeface="Josefin Sans Medium"/>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87200">
                <a:tc>
                  <a:txBody>
                    <a:bodyPr/>
                    <a:lstStyle/>
                    <a:p>
                      <a:pPr marL="0" marR="0" lvl="0" indent="0" algn="ctr" rtl="0">
                        <a:lnSpc>
                          <a:spcPct val="100000"/>
                        </a:lnSpc>
                        <a:spcBef>
                          <a:spcPts val="0"/>
                        </a:spcBef>
                        <a:spcAft>
                          <a:spcPts val="0"/>
                        </a:spcAft>
                        <a:buNone/>
                      </a:pPr>
                      <a:endParaRPr sz="1800" u="none" strike="noStrike" cap="none">
                        <a:solidFill>
                          <a:schemeClr val="dk1"/>
                        </a:solidFill>
                        <a:latin typeface="Cormorant Unicase"/>
                        <a:ea typeface="Cormorant Unicase"/>
                        <a:cs typeface="Cormorant Unicase"/>
                        <a:sym typeface="Cormorant Unicase"/>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400" u="none" strike="noStrike" cap="none" dirty="0">
                        <a:solidFill>
                          <a:schemeClr val="dk1"/>
                        </a:solidFill>
                        <a:latin typeface="Josefin Sans Light"/>
                        <a:ea typeface="Josefin Sans Light"/>
                        <a:cs typeface="Josefin Sans Light"/>
                        <a:sym typeface="Josefin Sans Light"/>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5"/>
        <p:cNvGrpSpPr/>
        <p:nvPr/>
      </p:nvGrpSpPr>
      <p:grpSpPr>
        <a:xfrm>
          <a:off x="0" y="0"/>
          <a:ext cx="0" cy="0"/>
          <a:chOff x="0" y="0"/>
          <a:chExt cx="0" cy="0"/>
        </a:xfrm>
      </p:grpSpPr>
      <p:sp>
        <p:nvSpPr>
          <p:cNvPr id="1176" name="Google Shape;1176;p31"/>
          <p:cNvSpPr txBox="1">
            <a:spLocks noGrp="1"/>
          </p:cNvSpPr>
          <p:nvPr>
            <p:ph type="title" idx="2"/>
          </p:nvPr>
        </p:nvSpPr>
        <p:spPr>
          <a:xfrm>
            <a:off x="2286000" y="923956"/>
            <a:ext cx="4572000" cy="2194500"/>
          </a:xfrm>
          <a:prstGeom prst="rect">
            <a:avLst/>
          </a:prstGeom>
          <a:noFill/>
          <a:ln>
            <a:noFill/>
          </a:ln>
        </p:spPr>
        <p:txBody>
          <a:bodyPr spcFirstLastPara="1" wrap="square" lIns="0" tIns="0" rIns="0" bIns="1097275" anchor="ctr" anchorCtr="0">
            <a:noAutofit/>
          </a:bodyPr>
          <a:lstStyle/>
          <a:p>
            <a:pPr marL="0" lvl="0" indent="0" algn="ctr" rtl="0">
              <a:lnSpc>
                <a:spcPct val="100000"/>
              </a:lnSpc>
              <a:spcBef>
                <a:spcPts val="0"/>
              </a:spcBef>
              <a:spcAft>
                <a:spcPts val="0"/>
              </a:spcAft>
              <a:buSzPts val="6000"/>
              <a:buNone/>
            </a:pPr>
            <a:r>
              <a:rPr lang="en" dirty="0"/>
              <a:t>04</a:t>
            </a:r>
            <a:endParaRPr dirty="0"/>
          </a:p>
        </p:txBody>
      </p:sp>
      <p:sp>
        <p:nvSpPr>
          <p:cNvPr id="1177" name="Google Shape;1177;p31"/>
          <p:cNvSpPr txBox="1">
            <a:spLocks noGrp="1"/>
          </p:cNvSpPr>
          <p:nvPr>
            <p:ph type="title"/>
          </p:nvPr>
        </p:nvSpPr>
        <p:spPr>
          <a:xfrm>
            <a:off x="2178600" y="1101793"/>
            <a:ext cx="4786800" cy="1930500"/>
          </a:xfrm>
          <a:prstGeom prst="rect">
            <a:avLst/>
          </a:prstGeom>
          <a:noFill/>
          <a:ln>
            <a:noFill/>
          </a:ln>
        </p:spPr>
        <p:txBody>
          <a:bodyPr spcFirstLastPara="1" wrap="square" lIns="0" tIns="0" rIns="0" bIns="0" anchor="ctr" anchorCtr="0">
            <a:noAutofit/>
          </a:bodyPr>
          <a:lstStyle/>
          <a:p>
            <a:pPr marL="0" lvl="0" indent="0" algn="ctr" rtl="0">
              <a:lnSpc>
                <a:spcPct val="80000"/>
              </a:lnSpc>
              <a:spcBef>
                <a:spcPts val="0"/>
              </a:spcBef>
              <a:spcAft>
                <a:spcPts val="0"/>
              </a:spcAft>
              <a:buSzPts val="3600"/>
              <a:buNone/>
            </a:pPr>
            <a:r>
              <a:rPr lang="en" dirty="0"/>
              <a:t>Abstract</a:t>
            </a:r>
            <a:endParaRPr dirty="0"/>
          </a:p>
        </p:txBody>
      </p:sp>
      <p:cxnSp>
        <p:nvCxnSpPr>
          <p:cNvPr id="1179" name="Google Shape;1179;p31"/>
          <p:cNvCxnSpPr/>
          <p:nvPr/>
        </p:nvCxnSpPr>
        <p:spPr>
          <a:xfrm>
            <a:off x="4052400" y="3294588"/>
            <a:ext cx="1039200" cy="0"/>
          </a:xfrm>
          <a:prstGeom prst="straightConnector1">
            <a:avLst/>
          </a:prstGeom>
          <a:noFill/>
          <a:ln w="9525" cap="flat" cmpd="sng">
            <a:solidFill>
              <a:schemeClr val="dk1"/>
            </a:solidFill>
            <a:prstDash val="solid"/>
            <a:round/>
            <a:headEnd type="none" w="sm" len="sm"/>
            <a:tailEnd type="none" w="sm" len="sm"/>
          </a:ln>
        </p:spPr>
      </p:cxnSp>
    </p:spTree>
    <p:extLst>
      <p:ext uri="{BB962C8B-B14F-4D97-AF65-F5344CB8AC3E}">
        <p14:creationId xmlns:p14="http://schemas.microsoft.com/office/powerpoint/2010/main" val="2722814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90F68-B72C-9AD2-D033-F57A0C4F3CAF}"/>
              </a:ext>
            </a:extLst>
          </p:cNvPr>
          <p:cNvSpPr>
            <a:spLocks noGrp="1"/>
          </p:cNvSpPr>
          <p:nvPr>
            <p:ph type="title"/>
          </p:nvPr>
        </p:nvSpPr>
        <p:spPr/>
        <p:txBody>
          <a:bodyPr/>
          <a:lstStyle/>
          <a:p>
            <a:r>
              <a:rPr lang="en-US" dirty="0"/>
              <a:t>Abstract</a:t>
            </a:r>
            <a:endParaRPr lang="en-IN" dirty="0"/>
          </a:p>
        </p:txBody>
      </p:sp>
      <p:sp>
        <p:nvSpPr>
          <p:cNvPr id="3" name="Text Placeholder 2">
            <a:extLst>
              <a:ext uri="{FF2B5EF4-FFF2-40B4-BE49-F238E27FC236}">
                <a16:creationId xmlns:a16="http://schemas.microsoft.com/office/drawing/2014/main" id="{7947CE85-0AFF-4AC0-341E-BDC3C284122F}"/>
              </a:ext>
            </a:extLst>
          </p:cNvPr>
          <p:cNvSpPr>
            <a:spLocks noGrp="1"/>
          </p:cNvSpPr>
          <p:nvPr>
            <p:ph type="body" idx="1"/>
          </p:nvPr>
        </p:nvSpPr>
        <p:spPr/>
        <p:txBody>
          <a:bodyPr/>
          <a:lstStyle/>
          <a:p>
            <a:pPr marL="152400" indent="0">
              <a:buNone/>
            </a:pPr>
            <a:endParaRPr lang="en-US" dirty="0"/>
          </a:p>
          <a:p>
            <a:pPr marL="438150" indent="-285750">
              <a:buFont typeface="Arial" panose="020B0604020202020204" pitchFamily="34" charset="0"/>
              <a:buChar char="•"/>
            </a:pPr>
            <a:r>
              <a:rPr lang="en-IN" sz="1600" dirty="0"/>
              <a:t>Owing to the rise of theft and intellectual misplacing across various domains, it is very likely to extend to the domain of what is commonly known to everybody as bioinformatics. Samples of crop DNA have been reported to have illegally cloned, or displaced across countries spanning miles of kilometres. </a:t>
            </a:r>
          </a:p>
          <a:p>
            <a:pPr marL="152400" indent="0">
              <a:buNone/>
            </a:pPr>
            <a:endParaRPr lang="en-IN" sz="1600" dirty="0"/>
          </a:p>
          <a:p>
            <a:pPr marL="438150" indent="-285750">
              <a:buFont typeface="Arial" panose="020B0604020202020204" pitchFamily="34" charset="0"/>
              <a:buChar char="•"/>
            </a:pPr>
            <a:r>
              <a:rPr lang="en-IN" sz="1600" dirty="0"/>
              <a:t>The following project aims to demonstrate the several means to prescribe and protect the genetic information of such a cause using what would be called as a genetic database. </a:t>
            </a:r>
          </a:p>
          <a:p>
            <a:pPr marL="152400" indent="0">
              <a:buNone/>
            </a:pPr>
            <a:endParaRPr lang="en-IN" sz="1600" dirty="0"/>
          </a:p>
          <a:p>
            <a:pPr marL="438150" indent="-285750">
              <a:buFont typeface="Arial" panose="020B0604020202020204" pitchFamily="34" charset="0"/>
              <a:buChar char="•"/>
            </a:pPr>
            <a:r>
              <a:rPr lang="en-IN" sz="1600" dirty="0"/>
              <a:t>Freely available genetic data can be easily replicated or misplaced and hence by protecting such genetic information, we can only encourage true and ethical cross country customer </a:t>
            </a:r>
            <a:r>
              <a:rPr lang="en-IN" sz="1600" dirty="0" err="1"/>
              <a:t>behavior</a:t>
            </a:r>
            <a:r>
              <a:rPr lang="en-IN" sz="1600" dirty="0"/>
              <a:t>. </a:t>
            </a:r>
          </a:p>
        </p:txBody>
      </p:sp>
    </p:spTree>
    <p:extLst>
      <p:ext uri="{BB962C8B-B14F-4D97-AF65-F5344CB8AC3E}">
        <p14:creationId xmlns:p14="http://schemas.microsoft.com/office/powerpoint/2010/main" val="2569314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0"/>
        <p:cNvGrpSpPr/>
        <p:nvPr/>
      </p:nvGrpSpPr>
      <p:grpSpPr>
        <a:xfrm>
          <a:off x="0" y="0"/>
          <a:ext cx="0" cy="0"/>
          <a:chOff x="0" y="0"/>
          <a:chExt cx="0" cy="0"/>
        </a:xfrm>
      </p:grpSpPr>
      <p:sp>
        <p:nvSpPr>
          <p:cNvPr id="1191" name="Google Shape;1191;p33"/>
          <p:cNvSpPr txBox="1">
            <a:spLocks noGrp="1"/>
          </p:cNvSpPr>
          <p:nvPr>
            <p:ph type="title" idx="2"/>
          </p:nvPr>
        </p:nvSpPr>
        <p:spPr>
          <a:xfrm>
            <a:off x="2286000" y="923956"/>
            <a:ext cx="4572000" cy="2194500"/>
          </a:xfrm>
          <a:prstGeom prst="rect">
            <a:avLst/>
          </a:prstGeom>
          <a:noFill/>
          <a:ln>
            <a:noFill/>
          </a:ln>
        </p:spPr>
        <p:txBody>
          <a:bodyPr spcFirstLastPara="1" wrap="square" lIns="0" tIns="0" rIns="0" bIns="1097275" anchor="ctr" anchorCtr="0">
            <a:noAutofit/>
          </a:bodyPr>
          <a:lstStyle/>
          <a:p>
            <a:pPr marL="0" lvl="0" indent="0" algn="ctr" rtl="0">
              <a:lnSpc>
                <a:spcPct val="100000"/>
              </a:lnSpc>
              <a:spcBef>
                <a:spcPts val="0"/>
              </a:spcBef>
              <a:spcAft>
                <a:spcPts val="0"/>
              </a:spcAft>
              <a:buSzPts val="6000"/>
              <a:buNone/>
            </a:pPr>
            <a:r>
              <a:rPr lang="en" dirty="0"/>
              <a:t>03</a:t>
            </a:r>
            <a:endParaRPr dirty="0"/>
          </a:p>
        </p:txBody>
      </p:sp>
      <p:sp>
        <p:nvSpPr>
          <p:cNvPr id="1192" name="Google Shape;1192;p33"/>
          <p:cNvSpPr txBox="1">
            <a:spLocks noGrp="1"/>
          </p:cNvSpPr>
          <p:nvPr>
            <p:ph type="title"/>
          </p:nvPr>
        </p:nvSpPr>
        <p:spPr>
          <a:xfrm>
            <a:off x="2178600" y="1101799"/>
            <a:ext cx="5678100" cy="2262499"/>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SzPts val="3600"/>
              <a:buNone/>
            </a:pPr>
            <a:r>
              <a:rPr lang="en-US" dirty="0"/>
              <a:t>Literature survey</a:t>
            </a:r>
            <a:endParaRPr dirty="0"/>
          </a:p>
        </p:txBody>
      </p:sp>
      <p:cxnSp>
        <p:nvCxnSpPr>
          <p:cNvPr id="1194" name="Google Shape;1194;p33"/>
          <p:cNvCxnSpPr/>
          <p:nvPr/>
        </p:nvCxnSpPr>
        <p:spPr>
          <a:xfrm>
            <a:off x="4181796" y="3760414"/>
            <a:ext cx="1039200" cy="0"/>
          </a:xfrm>
          <a:prstGeom prst="straightConnector1">
            <a:avLst/>
          </a:prstGeom>
          <a:noFill/>
          <a:ln w="9525" cap="flat" cmpd="sng">
            <a:solidFill>
              <a:schemeClr val="dk1"/>
            </a:solidFill>
            <a:prstDash val="solid"/>
            <a:round/>
            <a:headEnd type="none" w="sm" len="sm"/>
            <a:tailEnd type="none" w="sm" len="sm"/>
          </a:ln>
        </p:spPr>
      </p:cxnSp>
    </p:spTree>
    <p:extLst>
      <p:ext uri="{BB962C8B-B14F-4D97-AF65-F5344CB8AC3E}">
        <p14:creationId xmlns:p14="http://schemas.microsoft.com/office/powerpoint/2010/main" val="42904691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C185558-80E9-5444-FC54-7ECB466AC0BB}"/>
              </a:ext>
            </a:extLst>
          </p:cNvPr>
          <p:cNvSpPr>
            <a:spLocks noGrp="1"/>
          </p:cNvSpPr>
          <p:nvPr>
            <p:ph type="body" idx="1"/>
          </p:nvPr>
        </p:nvSpPr>
        <p:spPr>
          <a:xfrm>
            <a:off x="0" y="134558"/>
            <a:ext cx="9144000" cy="4937774"/>
          </a:xfrm>
        </p:spPr>
        <p:txBody>
          <a:bodyPr/>
          <a:lstStyle/>
          <a:p>
            <a:pPr marL="152400" indent="0">
              <a:buNone/>
            </a:pPr>
            <a:r>
              <a:rPr lang="en-US" sz="1050" dirty="0">
                <a:solidFill>
                  <a:schemeClr val="tx1"/>
                </a:solidFill>
              </a:rPr>
              <a:t>1. </a:t>
            </a:r>
            <a:r>
              <a:rPr lang="en-IN" sz="1050" b="0" i="0" dirty="0">
                <a:solidFill>
                  <a:schemeClr val="tx1"/>
                </a:solidFill>
                <a:effectLst/>
                <a:latin typeface="Josefin Sans Medium" panose="020B0604020202020204" charset="0"/>
              </a:rPr>
              <a:t>Malik, R., Chauhan, G., Traylor, M., </a:t>
            </a:r>
            <a:r>
              <a:rPr lang="en-IN" sz="1050" b="0" i="0" dirty="0" err="1">
                <a:solidFill>
                  <a:schemeClr val="tx1"/>
                </a:solidFill>
                <a:effectLst/>
                <a:latin typeface="Josefin Sans Medium" panose="020B0604020202020204" charset="0"/>
              </a:rPr>
              <a:t>Sargurupremra</a:t>
            </a:r>
            <a:r>
              <a:rPr lang="en-IN" sz="1050" b="0" i="0" dirty="0">
                <a:solidFill>
                  <a:schemeClr val="tx1"/>
                </a:solidFill>
                <a:effectLst/>
                <a:latin typeface="Josefin Sans Medium" panose="020B0604020202020204" charset="0"/>
              </a:rPr>
              <a:t> </a:t>
            </a:r>
            <a:r>
              <a:rPr lang="en" sz="1050" dirty="0">
                <a:solidFill>
                  <a:schemeClr val="tx1"/>
                </a:solidFill>
                <a:latin typeface="Josefin Sans Medium" panose="020B0604020202020204" charset="0"/>
                <a:ea typeface="Josefin Sans Medium"/>
                <a:cs typeface="Josefin Sans Medium"/>
                <a:sym typeface="Josefin Sans Medium"/>
              </a:rPr>
              <a:t>Doleac, J. L. (2017). The effects of DNA databases on crime. </a:t>
            </a:r>
            <a:r>
              <a:rPr lang="en" sz="1050" i="1" dirty="0">
                <a:solidFill>
                  <a:schemeClr val="tx1"/>
                </a:solidFill>
                <a:latin typeface="Josefin Sans Medium" panose="020B0604020202020204" charset="0"/>
                <a:ea typeface="Josefin Sans Medium"/>
                <a:cs typeface="Josefin Sans Medium"/>
                <a:sym typeface="Josefin Sans Medium"/>
              </a:rPr>
              <a:t>American Economic Journal: Applied Economics</a:t>
            </a:r>
            <a:r>
              <a:rPr lang="en" sz="1050" dirty="0">
                <a:solidFill>
                  <a:schemeClr val="tx1"/>
                </a:solidFill>
                <a:latin typeface="Josefin Sans Medium" panose="020B0604020202020204" charset="0"/>
                <a:ea typeface="Josefin Sans Medium"/>
                <a:cs typeface="Josefin Sans Medium"/>
                <a:sym typeface="Josefin Sans Medium"/>
              </a:rPr>
              <a:t>, </a:t>
            </a:r>
            <a:r>
              <a:rPr lang="en" sz="1050" i="1" dirty="0">
                <a:solidFill>
                  <a:schemeClr val="tx1"/>
                </a:solidFill>
                <a:latin typeface="Josefin Sans Medium" panose="020B0604020202020204" charset="0"/>
                <a:ea typeface="Josefin Sans Medium"/>
                <a:cs typeface="Josefin Sans Medium"/>
                <a:sym typeface="Josefin Sans Medium"/>
              </a:rPr>
              <a:t>9</a:t>
            </a:r>
            <a:r>
              <a:rPr lang="en" sz="1050" dirty="0">
                <a:solidFill>
                  <a:schemeClr val="tx1"/>
                </a:solidFill>
                <a:latin typeface="Josefin Sans Medium" panose="020B0604020202020204" charset="0"/>
                <a:ea typeface="Josefin Sans Medium"/>
                <a:cs typeface="Josefin Sans Medium"/>
                <a:sym typeface="Josefin Sans Medium"/>
              </a:rPr>
              <a:t>(1), 165-201.</a:t>
            </a:r>
            <a:r>
              <a:rPr lang="en-IN" sz="1050" b="0" i="0" dirty="0">
                <a:solidFill>
                  <a:schemeClr val="tx1"/>
                </a:solidFill>
                <a:effectLst/>
                <a:latin typeface="Josefin Sans Medium" panose="020B0604020202020204" charset="0"/>
              </a:rPr>
              <a:t>j, </a:t>
            </a:r>
          </a:p>
          <a:p>
            <a:endParaRPr lang="en-IN" sz="1050" dirty="0">
              <a:solidFill>
                <a:schemeClr val="tx1"/>
              </a:solidFill>
              <a:latin typeface="Josefin Sans Medium" panose="020B0604020202020204" charset="0"/>
            </a:endParaRPr>
          </a:p>
          <a:p>
            <a:pPr marL="152400" indent="0" algn="l">
              <a:buNone/>
            </a:pPr>
            <a:r>
              <a:rPr lang="en-US" sz="1050" b="0" i="0" dirty="0">
                <a:solidFill>
                  <a:schemeClr val="tx1"/>
                </a:solidFill>
                <a:effectLst/>
                <a:latin typeface="Heebo" panose="020B0604020202020204" pitchFamily="2" charset="-79"/>
                <a:cs typeface="Heebo" panose="020B0604020202020204" pitchFamily="2" charset="-79"/>
              </a:rPr>
              <a:t>Every US state has a database of criminal offenders' DNA profiles. These databases receive widespread attention in the media and popular culture, but there has been no rigorous analysis of their impact on crime. </a:t>
            </a:r>
            <a:r>
              <a:rPr lang="en-US" sz="1050" dirty="0">
                <a:solidFill>
                  <a:schemeClr val="tx1"/>
                </a:solidFill>
                <a:latin typeface="Heebo" panose="020B0604020202020204" pitchFamily="2" charset="-79"/>
                <a:cs typeface="Heebo" panose="020B0604020202020204" pitchFamily="2" charset="-79"/>
              </a:rPr>
              <a:t>The database tries to </a:t>
            </a:r>
            <a:r>
              <a:rPr lang="en-US" sz="1050" b="0" i="0" dirty="0">
                <a:solidFill>
                  <a:schemeClr val="tx1"/>
                </a:solidFill>
                <a:effectLst/>
                <a:latin typeface="Heebo" panose="020B0604020202020204" pitchFamily="2" charset="-79"/>
                <a:cs typeface="Heebo" panose="020B0604020202020204" pitchFamily="2" charset="-79"/>
              </a:rPr>
              <a:t>exploit the details and timing of state DNA database expansions in two ways, first to address the effects of DNA profiling on individuals' subsequent criminal behavior and then to address the aggregate effects on crime rates.</a:t>
            </a:r>
          </a:p>
          <a:p>
            <a:pPr marL="152400" indent="0" algn="l">
              <a:buNone/>
            </a:pPr>
            <a:endParaRPr lang="en-US" sz="1050" dirty="0">
              <a:solidFill>
                <a:schemeClr val="tx1"/>
              </a:solidFill>
              <a:latin typeface="Heebo" panose="020B0604020202020204" pitchFamily="2" charset="-79"/>
              <a:cs typeface="Heebo" panose="020B0604020202020204" pitchFamily="2" charset="-79"/>
            </a:endParaRPr>
          </a:p>
          <a:p>
            <a:pPr marL="152400" indent="0" algn="l">
              <a:buNone/>
            </a:pPr>
            <a:r>
              <a:rPr lang="en-US" sz="1050" b="0" i="0" dirty="0">
                <a:solidFill>
                  <a:schemeClr val="tx1"/>
                </a:solidFill>
                <a:effectLst/>
                <a:latin typeface="Heebo" panose="020B0604020202020204" pitchFamily="2" charset="-79"/>
                <a:cs typeface="Heebo" panose="020B0604020202020204" pitchFamily="2" charset="-79"/>
              </a:rPr>
              <a:t>2. </a:t>
            </a:r>
            <a:r>
              <a:rPr lang="en-IN" sz="1050" b="0" i="0" dirty="0">
                <a:solidFill>
                  <a:schemeClr val="tx1"/>
                </a:solidFill>
                <a:effectLst/>
                <a:latin typeface="Josefin Sans Medium" panose="020B0604020202020204" charset="0"/>
              </a:rPr>
              <a:t>2. M., Okada, Y., Mishra, A., ... &amp; Melander, O. (2018). </a:t>
            </a:r>
            <a:r>
              <a:rPr lang="en-IN" sz="1050" b="0" i="0" dirty="0" err="1">
                <a:solidFill>
                  <a:schemeClr val="tx1"/>
                </a:solidFill>
                <a:effectLst/>
                <a:latin typeface="Josefin Sans Medium" panose="020B0604020202020204" charset="0"/>
              </a:rPr>
              <a:t>Multiancestry</a:t>
            </a:r>
            <a:r>
              <a:rPr lang="en-IN" sz="1050" b="0" i="0" dirty="0">
                <a:solidFill>
                  <a:schemeClr val="tx1"/>
                </a:solidFill>
                <a:effectLst/>
                <a:latin typeface="Josefin Sans Medium" panose="020B0604020202020204" charset="0"/>
              </a:rPr>
              <a:t> genome-wide association study of 520,000 subjects identifies 32 loci associated with stroke and stroke subtypes. </a:t>
            </a:r>
            <a:r>
              <a:rPr lang="en-IN" sz="1050" b="0" i="1" dirty="0">
                <a:solidFill>
                  <a:schemeClr val="tx1"/>
                </a:solidFill>
                <a:effectLst/>
                <a:latin typeface="Josefin Sans Medium" panose="020B0604020202020204" charset="0"/>
              </a:rPr>
              <a:t>Nature genetics</a:t>
            </a:r>
            <a:r>
              <a:rPr lang="en-IN" sz="1050" b="0" i="0" dirty="0">
                <a:solidFill>
                  <a:schemeClr val="tx1"/>
                </a:solidFill>
                <a:effectLst/>
                <a:latin typeface="Josefin Sans Medium" panose="020B0604020202020204" charset="0"/>
              </a:rPr>
              <a:t>, </a:t>
            </a:r>
            <a:r>
              <a:rPr lang="en-IN" sz="1050" b="0" i="1" dirty="0">
                <a:solidFill>
                  <a:schemeClr val="tx1"/>
                </a:solidFill>
                <a:effectLst/>
                <a:latin typeface="Josefin Sans Medium" panose="020B0604020202020204" charset="0"/>
              </a:rPr>
              <a:t>50</a:t>
            </a:r>
            <a:r>
              <a:rPr lang="en-IN" sz="1050" b="0" i="0" dirty="0">
                <a:solidFill>
                  <a:schemeClr val="tx1"/>
                </a:solidFill>
                <a:effectLst/>
                <a:latin typeface="Josefin Sans Medium" panose="020B0604020202020204" charset="0"/>
              </a:rPr>
              <a:t>(4), 524-537.</a:t>
            </a:r>
          </a:p>
          <a:p>
            <a:pPr marL="152400" indent="0" algn="l">
              <a:buNone/>
            </a:pPr>
            <a:endParaRPr lang="en-IN" sz="1050" dirty="0">
              <a:solidFill>
                <a:schemeClr val="tx1"/>
              </a:solidFill>
              <a:latin typeface="Josefin Sans Medium" panose="020B0604020202020204" charset="0"/>
              <a:cs typeface="Heebo" panose="020B0604020202020204" pitchFamily="2" charset="-79"/>
            </a:endParaRPr>
          </a:p>
          <a:p>
            <a:pPr marL="152400" indent="0" algn="l">
              <a:buNone/>
            </a:pPr>
            <a:r>
              <a:rPr lang="en-US" sz="1050" b="0" i="0" dirty="0">
                <a:solidFill>
                  <a:schemeClr val="tx1"/>
                </a:solidFill>
                <a:effectLst/>
                <a:latin typeface="Heebo" pitchFamily="2" charset="-79"/>
                <a:cs typeface="Heebo" pitchFamily="2" charset="-79"/>
              </a:rPr>
              <a:t>Vitamin K plays a crucial role in blood coagulation, and hypercoagulability has been linked to atherosclerosis-related vascular disease. Four single-nucleotide polymorphisms associated with vitamin K1 levels were used as instrumental variables. Summary-level data for large artery atherosclerotic stroke (n = 4373 cases), small vessel stroke (n = 5386 cases), cardioembolic stroke (n = 7193 cases), and any ischemic stroke (n = 34,217 cases and 404,630 non-cases) were available from the MEGASTROKE consortium. Genetically-predicted circulating vitamin K1 levels were associated with large artery atherosclerotic stroke but not with any other subtypes or ischemic stroke as a whole.</a:t>
            </a:r>
          </a:p>
          <a:p>
            <a:pPr marL="152400" indent="0" algn="l">
              <a:buNone/>
            </a:pPr>
            <a:endParaRPr lang="en-US" b="0" i="0" dirty="0">
              <a:solidFill>
                <a:schemeClr val="tx1"/>
              </a:solidFill>
              <a:effectLst/>
              <a:latin typeface="Heebo" panose="020B0604020202020204" pitchFamily="2" charset="-79"/>
              <a:cs typeface="Heebo" panose="020B0604020202020204" pitchFamily="2" charset="-79"/>
            </a:endParaRPr>
          </a:p>
          <a:p>
            <a:pPr marL="152400" indent="0" algn="l">
              <a:buNone/>
            </a:pPr>
            <a:r>
              <a:rPr lang="en-US" sz="1050" dirty="0">
                <a:solidFill>
                  <a:schemeClr val="tx1"/>
                </a:solidFill>
                <a:latin typeface="Heebo" panose="020B0604020202020204" pitchFamily="2" charset="-79"/>
                <a:cs typeface="Heebo" panose="020B0604020202020204" pitchFamily="2" charset="-79"/>
              </a:rPr>
              <a:t>3. </a:t>
            </a:r>
            <a:r>
              <a:rPr lang="en-US" sz="1050" b="0" i="0" dirty="0">
                <a:solidFill>
                  <a:schemeClr val="tx1"/>
                </a:solidFill>
                <a:effectLst/>
                <a:latin typeface="Josefin Sans Medium" panose="020B0604020202020204" charset="0"/>
              </a:rPr>
              <a:t>Shi, X., &amp; Wu, X. (2017). An overview of human genetic privacy. </a:t>
            </a:r>
            <a:r>
              <a:rPr lang="en-US" sz="1050" b="0" i="1" dirty="0">
                <a:solidFill>
                  <a:schemeClr val="tx1"/>
                </a:solidFill>
                <a:effectLst/>
                <a:latin typeface="Josefin Sans Medium" panose="020B0604020202020204" charset="0"/>
              </a:rPr>
              <a:t>Annals of the New York Academy of Sciences</a:t>
            </a:r>
            <a:r>
              <a:rPr lang="en-US" sz="1050" b="0" i="0" dirty="0">
                <a:solidFill>
                  <a:schemeClr val="tx1"/>
                </a:solidFill>
                <a:effectLst/>
                <a:latin typeface="Josefin Sans Medium" panose="020B0604020202020204" charset="0"/>
              </a:rPr>
              <a:t>, </a:t>
            </a:r>
            <a:r>
              <a:rPr lang="en-US" sz="1050" b="0" i="1" dirty="0">
                <a:solidFill>
                  <a:schemeClr val="tx1"/>
                </a:solidFill>
                <a:effectLst/>
                <a:latin typeface="Josefin Sans Medium" panose="020B0604020202020204" charset="0"/>
              </a:rPr>
              <a:t>1387</a:t>
            </a:r>
            <a:r>
              <a:rPr lang="en-US" sz="1050" b="0" i="0" dirty="0">
                <a:solidFill>
                  <a:schemeClr val="tx1"/>
                </a:solidFill>
                <a:effectLst/>
                <a:latin typeface="Josefin Sans Medium" panose="020B0604020202020204" charset="0"/>
              </a:rPr>
              <a:t>(1), 61-72.</a:t>
            </a:r>
          </a:p>
          <a:p>
            <a:pPr marL="152400" indent="0" algn="l">
              <a:buNone/>
            </a:pPr>
            <a:endParaRPr lang="en-US" sz="1050" dirty="0">
              <a:solidFill>
                <a:schemeClr val="tx1"/>
              </a:solidFill>
              <a:latin typeface="Josefin Sans Medium" panose="020B0604020202020204" charset="0"/>
              <a:cs typeface="Heebo" panose="020B0604020202020204" pitchFamily="2" charset="-79"/>
            </a:endParaRPr>
          </a:p>
          <a:p>
            <a:pPr marL="152400" indent="0" algn="l">
              <a:buNone/>
            </a:pPr>
            <a:r>
              <a:rPr lang="en-US" sz="1050" b="0" i="0" dirty="0">
                <a:solidFill>
                  <a:schemeClr val="tx1"/>
                </a:solidFill>
                <a:effectLst/>
                <a:latin typeface="Heebo" pitchFamily="2" charset="-79"/>
                <a:cs typeface="Heebo" pitchFamily="2" charset="-79"/>
              </a:rPr>
              <a:t>With increasing research opportunities for integrative genomic studies through data sharing, genetic privacy emerges as a legitimate yet challenging concern that needs to be carefully addressed, not only for individuals but also for their families. In this paper, we present potential genetic privacy risks and relevant ethics and regulations for sharing and protecting human genomics data. We also describe the techniques for protecting human genetic privacy from three broad perspectives: controlled access, differential privacy, and cryptographic solutions.</a:t>
            </a:r>
          </a:p>
          <a:p>
            <a:pPr marL="152400" indent="0" algn="l">
              <a:buNone/>
            </a:pPr>
            <a:endParaRPr lang="en-US" sz="1050" dirty="0">
              <a:solidFill>
                <a:schemeClr val="tx1"/>
              </a:solidFill>
              <a:latin typeface="Heebo" pitchFamily="2" charset="-79"/>
              <a:cs typeface="Heebo" pitchFamily="2" charset="-79"/>
            </a:endParaRPr>
          </a:p>
          <a:p>
            <a:pPr algn="l">
              <a:buAutoNum type="arabicPeriod" startAt="4"/>
            </a:pPr>
            <a:r>
              <a:rPr lang="en-US" sz="1050" b="0" i="0" dirty="0">
                <a:solidFill>
                  <a:schemeClr val="tx1"/>
                </a:solidFill>
                <a:effectLst/>
                <a:latin typeface="Josefin Sans Medium" panose="020B0604020202020204" charset="0"/>
              </a:rPr>
              <a:t>Ram, N. (2019). Genetic privacy after carpenter. </a:t>
            </a:r>
            <a:r>
              <a:rPr lang="en-US" sz="1050" b="0" i="1" dirty="0">
                <a:solidFill>
                  <a:schemeClr val="tx1"/>
                </a:solidFill>
                <a:effectLst/>
                <a:latin typeface="Josefin Sans Medium" panose="020B0604020202020204" charset="0"/>
              </a:rPr>
              <a:t>Virginia Law Review</a:t>
            </a:r>
            <a:r>
              <a:rPr lang="en-US" sz="1050" b="0" i="0" dirty="0">
                <a:solidFill>
                  <a:schemeClr val="tx1"/>
                </a:solidFill>
                <a:effectLst/>
                <a:latin typeface="Josefin Sans Medium" panose="020B0604020202020204" charset="0"/>
              </a:rPr>
              <a:t>, </a:t>
            </a:r>
            <a:r>
              <a:rPr lang="en-US" sz="1050" b="0" i="1" dirty="0">
                <a:solidFill>
                  <a:schemeClr val="tx1"/>
                </a:solidFill>
                <a:effectLst/>
                <a:latin typeface="Josefin Sans Medium" panose="020B0604020202020204" charset="0"/>
              </a:rPr>
              <a:t>105</a:t>
            </a:r>
            <a:r>
              <a:rPr lang="en-US" sz="1050" b="0" i="0" dirty="0">
                <a:solidFill>
                  <a:schemeClr val="tx1"/>
                </a:solidFill>
                <a:effectLst/>
                <a:latin typeface="Josefin Sans Medium" panose="020B0604020202020204" charset="0"/>
              </a:rPr>
              <a:t>(7), 1357-1425.</a:t>
            </a:r>
          </a:p>
          <a:p>
            <a:pPr marL="152400" indent="0" algn="l">
              <a:buNone/>
            </a:pPr>
            <a:endParaRPr lang="en-US" sz="1050" b="0" i="0" dirty="0">
              <a:solidFill>
                <a:schemeClr val="tx1"/>
              </a:solidFill>
              <a:effectLst/>
              <a:latin typeface="Josefin Sans Medium" panose="020B0604020202020204" charset="0"/>
            </a:endParaRPr>
          </a:p>
          <a:p>
            <a:pPr marL="152400" indent="0" algn="l">
              <a:buNone/>
            </a:pPr>
            <a:r>
              <a:rPr lang="en-US" sz="1050" b="0" i="0" dirty="0">
                <a:solidFill>
                  <a:schemeClr val="tx1"/>
                </a:solidFill>
                <a:effectLst/>
                <a:latin typeface="Heebo" pitchFamily="2" charset="-79"/>
                <a:cs typeface="Heebo" pitchFamily="2" charset="-79"/>
              </a:rPr>
              <a:t>This Article examines the impact of Carpenter for law enforcement use of third-party DNA databases, as in the Golden State Killer case. Third, it assesses the privacy practices of genetic genealogy companies specifically, concluding that some plainly reinforce existing expectations of privacy in genetic data, while others have meandered their way closer to legally valid consent to government use—though none has done so with precision.</a:t>
            </a:r>
          </a:p>
          <a:p>
            <a:pPr marL="152400" indent="0" algn="l">
              <a:buNone/>
            </a:pPr>
            <a:endParaRPr lang="en-US" sz="1050" b="0" i="0" dirty="0">
              <a:solidFill>
                <a:schemeClr val="tx1"/>
              </a:solidFill>
              <a:effectLst/>
              <a:latin typeface="Josefin Sans Medium" panose="020B0604020202020204" charset="0"/>
            </a:endParaRPr>
          </a:p>
          <a:p>
            <a:pPr marL="152400" indent="0" algn="l">
              <a:buNone/>
            </a:pPr>
            <a:endParaRPr lang="en-US" sz="1050" dirty="0">
              <a:solidFill>
                <a:schemeClr val="tx1"/>
              </a:solidFill>
              <a:latin typeface="Josefin Sans Medium" panose="020B0604020202020204" charset="0"/>
              <a:cs typeface="Heebo" pitchFamily="2" charset="-79"/>
            </a:endParaRPr>
          </a:p>
          <a:p>
            <a:pPr marL="152400" indent="0" algn="l">
              <a:buNone/>
            </a:pPr>
            <a:endParaRPr lang="en-US" sz="1050" b="0" i="0" dirty="0">
              <a:solidFill>
                <a:schemeClr val="tx1"/>
              </a:solidFill>
              <a:effectLst/>
              <a:latin typeface="Heebo" pitchFamily="2" charset="-79"/>
              <a:cs typeface="Heebo" pitchFamily="2" charset="-79"/>
            </a:endParaRPr>
          </a:p>
          <a:p>
            <a:pPr marL="152400" indent="0" algn="l">
              <a:buNone/>
            </a:pPr>
            <a:endParaRPr lang="en-US" b="0" i="0" dirty="0">
              <a:solidFill>
                <a:schemeClr val="tx1"/>
              </a:solidFill>
              <a:effectLst/>
              <a:latin typeface="Heebo" panose="020B0604020202020204" pitchFamily="2" charset="-79"/>
              <a:cs typeface="Heebo" panose="020B0604020202020204" pitchFamily="2" charset="-79"/>
            </a:endParaRPr>
          </a:p>
          <a:p>
            <a:pPr marL="152400" indent="0">
              <a:buNone/>
            </a:pPr>
            <a:endParaRPr lang="en-IN" dirty="0"/>
          </a:p>
        </p:txBody>
      </p:sp>
    </p:spTree>
    <p:extLst>
      <p:ext uri="{BB962C8B-B14F-4D97-AF65-F5344CB8AC3E}">
        <p14:creationId xmlns:p14="http://schemas.microsoft.com/office/powerpoint/2010/main" val="1848037987"/>
      </p:ext>
    </p:extLst>
  </p:cSld>
  <p:clrMapOvr>
    <a:masterClrMapping/>
  </p:clrMapOvr>
</p:sld>
</file>

<file path=ppt/theme/theme1.xml><?xml version="1.0" encoding="utf-8"?>
<a:theme xmlns:a="http://schemas.openxmlformats.org/drawingml/2006/main" name="Royale Company Profile by Slidesgo">
  <a:themeElements>
    <a:clrScheme name="Simple Light">
      <a:dk1>
        <a:srgbClr val="F1DD94"/>
      </a:dk1>
      <a:lt1>
        <a:srgbClr val="17634D"/>
      </a:lt1>
      <a:dk2>
        <a:srgbClr val="0F362E"/>
      </a:dk2>
      <a:lt2>
        <a:srgbClr val="FFFFFF"/>
      </a:lt2>
      <a:accent1>
        <a:srgbClr val="FFFFFF"/>
      </a:accent1>
      <a:accent2>
        <a:srgbClr val="FFFFFF"/>
      </a:accent2>
      <a:accent3>
        <a:srgbClr val="FFFFFF"/>
      </a:accent3>
      <a:accent4>
        <a:srgbClr val="FFFFFF"/>
      </a:accent4>
      <a:accent5>
        <a:srgbClr val="FFFFFF"/>
      </a:accent5>
      <a:accent6>
        <a:srgbClr val="FFFFFF"/>
      </a:accent6>
      <a:hlink>
        <a:srgbClr val="F1DD9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493</TotalTime>
  <Words>2589</Words>
  <Application>Microsoft Office PowerPoint</Application>
  <PresentationFormat>On-screen Show (16:9)</PresentationFormat>
  <Paragraphs>187</Paragraphs>
  <Slides>22</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Josefin Sans</vt:lpstr>
      <vt:lpstr>Roboto Condensed Light</vt:lpstr>
      <vt:lpstr>Open Sans</vt:lpstr>
      <vt:lpstr>Heebo</vt:lpstr>
      <vt:lpstr>Josefin Sans Light</vt:lpstr>
      <vt:lpstr>Josefin Sans Medium</vt:lpstr>
      <vt:lpstr>Bebas Neue</vt:lpstr>
      <vt:lpstr>Cormorant Unicase</vt:lpstr>
      <vt:lpstr>Arial</vt:lpstr>
      <vt:lpstr>Royale Company Profile by Slidesgo</vt:lpstr>
      <vt:lpstr>GMOn</vt:lpstr>
      <vt:lpstr>01</vt:lpstr>
      <vt:lpstr>OVERVIEW</vt:lpstr>
      <vt:lpstr>02</vt:lpstr>
      <vt:lpstr>Problem Statement  </vt:lpstr>
      <vt:lpstr>04</vt:lpstr>
      <vt:lpstr>Abstract</vt:lpstr>
      <vt:lpstr>03</vt:lpstr>
      <vt:lpstr>PowerPoint Presentation</vt:lpstr>
      <vt:lpstr>PowerPoint Presentation</vt:lpstr>
      <vt:lpstr>PowerPoint Presentation</vt:lpstr>
      <vt:lpstr>05</vt:lpstr>
      <vt:lpstr>Proposed Methodology</vt:lpstr>
      <vt:lpstr>Proposed Methodology</vt:lpstr>
      <vt:lpstr>1</vt:lpstr>
      <vt:lpstr>Proposed Methodology</vt:lpstr>
      <vt:lpstr>PowerPoint Presentation</vt:lpstr>
      <vt:lpstr>PowerPoint Presentation</vt:lpstr>
      <vt:lpstr>Proposed Methodology</vt:lpstr>
      <vt:lpstr>PowerPoint Presentation</vt:lpstr>
      <vt:lpstr>1. Malik, R., Chauhan, G., Traylor, M., Sargurupremra Doleac, J. L. (2017). The effects of DNA databases on crime. American Economic Journal: Applied Economics, 9(1), 165-201.j,   2. M., Okada, Y., Mishra, A., ... &amp; Melander, O. (2018). Multiancestry genome-wide association study of 520,000 subjects identifies 32 loci associated with stroke and stroke subtypes. Nature genetics, 50(4), 524-537.  3. Higasa, K., Miyake, N., Yoshimura, J., Okamura, K., Niihori, T., Saitsu, H., ... &amp; Matsuda, F. (2016). Human genetic variation database, a reference database of genetic variations in the Japanese population. Journal of human genetics, 61(6), 547-553.  4. Shi, X., &amp; Wu, X. (2017). An overview of human genetic privacy. Annals of the New York Academy of Sciences, 1387(1), 61-72.  5. Ram, N. (2019). Genetic privacy after carpenter. Virginia Law Review, 105(7), 1357-1425.  6. Gulcher, J. R., Kristjánsson, K., Gudbjartsson, H., &amp; Stefánsson, K. (2000). Protection of privacy by third-party encryption in genetic research in Iceland. European journal of human genetics, 8(10), 739-742.  7. Clayton, E. W., Evans, B. J., Hazel, J. W., &amp; Rothstein, M. A. (2019). The law of genetic privacy: applications, implications, and limitations. Journal of Law and the Biosciences, 6(1), 1-36.  8. Liu, X., Jiang, L., Wang, H., &amp; Jiang, C. (2020). Importance of effective regulation for the Chinese genetic testing industry. Trends in biotechnology, 38(6), 577-579.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GMOn</dc:title>
  <cp:lastModifiedBy>Harshini Aiyyer</cp:lastModifiedBy>
  <cp:revision>2</cp:revision>
  <dcterms:modified xsi:type="dcterms:W3CDTF">2022-11-19T06:46:55Z</dcterms:modified>
</cp:coreProperties>
</file>